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4"/>
  </p:notesMasterIdLst>
  <p:sldIdLst>
    <p:sldId id="310" r:id="rId2"/>
    <p:sldId id="321" r:id="rId3"/>
    <p:sldId id="322" r:id="rId4"/>
    <p:sldId id="262" r:id="rId5"/>
    <p:sldId id="308" r:id="rId6"/>
    <p:sldId id="307" r:id="rId7"/>
    <p:sldId id="315" r:id="rId8"/>
    <p:sldId id="317" r:id="rId9"/>
    <p:sldId id="320" r:id="rId10"/>
    <p:sldId id="319" r:id="rId11"/>
    <p:sldId id="323" r:id="rId12"/>
    <p:sldId id="318" r:id="rId13"/>
  </p:sldIdLst>
  <p:sldSz cx="9144000" cy="6858000" type="screen4x3"/>
  <p:notesSz cx="7104063" cy="1023461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5050"/>
    <a:srgbClr val="FF3399"/>
    <a:srgbClr val="FFCC66"/>
    <a:srgbClr val="FFCC99"/>
    <a:srgbClr val="00928F"/>
    <a:srgbClr val="FF7C80"/>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38" autoAdjust="0"/>
    <p:restoredTop sz="89963" autoAdjust="0"/>
  </p:normalViewPr>
  <p:slideViewPr>
    <p:cSldViewPr snapToGrid="0">
      <p:cViewPr>
        <p:scale>
          <a:sx n="70" d="100"/>
          <a:sy n="70" d="100"/>
        </p:scale>
        <p:origin x="-1404" y="-9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96" d="100"/>
          <a:sy n="96" d="100"/>
        </p:scale>
        <p:origin x="-912" y="762"/>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7090A1-D7AB-4F5F-BAFF-85834674FE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5AC1059-6DC1-4C6D-B4DB-CA766BB8D49A}">
      <dgm:prSet/>
      <dgm:spPr>
        <a:solidFill>
          <a:schemeClr val="accent6">
            <a:lumMod val="60000"/>
            <a:lumOff val="40000"/>
          </a:schemeClr>
        </a:solidFill>
      </dgm:spPr>
      <dgm:t>
        <a:bodyPr/>
        <a:lstStyle/>
        <a:p>
          <a:pPr algn="ctr" rtl="1"/>
          <a:r>
            <a:rPr kumimoji="0" lang="en-US"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Base Oil</a:t>
          </a:r>
          <a:endParaRPr lang="fa-IR" b="1" dirty="0">
            <a:solidFill>
              <a:schemeClr val="tx1"/>
            </a:solidFill>
            <a:latin typeface="+mn-lt"/>
            <a:cs typeface="B Nazanin" pitchFamily="2" charset="-78"/>
          </a:endParaRPr>
        </a:p>
      </dgm:t>
    </dgm:pt>
    <dgm:pt modelId="{305B85A5-08F5-4735-BC55-54491A4B328A}" type="parTrans" cxnId="{97E42918-54D4-4A87-ADD3-A0E60FEF2773}">
      <dgm:prSet/>
      <dgm:spPr/>
      <dgm:t>
        <a:bodyPr/>
        <a:lstStyle/>
        <a:p>
          <a:endParaRPr lang="en-US">
            <a:solidFill>
              <a:srgbClr val="FFFFFF"/>
            </a:solidFill>
          </a:endParaRPr>
        </a:p>
      </dgm:t>
    </dgm:pt>
    <dgm:pt modelId="{CCF8FA9E-9525-45C4-9C48-712BC5C7B66E}" type="sibTrans" cxnId="{97E42918-54D4-4A87-ADD3-A0E60FEF2773}">
      <dgm:prSet/>
      <dgm:spPr/>
      <dgm:t>
        <a:bodyPr/>
        <a:lstStyle/>
        <a:p>
          <a:endParaRPr lang="en-US">
            <a:solidFill>
              <a:srgbClr val="FFFFFF"/>
            </a:solidFill>
          </a:endParaRPr>
        </a:p>
      </dgm:t>
    </dgm:pt>
    <dgm:pt modelId="{ACA19EA6-1C1E-45A7-92ED-5CCEECABDFE7}">
      <dgm:prSet/>
      <dgm:spPr>
        <a:solidFill>
          <a:schemeClr val="accent6">
            <a:lumMod val="60000"/>
            <a:lumOff val="40000"/>
          </a:schemeClr>
        </a:solidFill>
      </dgm:spPr>
      <dgm:t>
        <a:bodyPr/>
        <a:lstStyle/>
        <a:p>
          <a:pPr algn="ctr" rtl="1"/>
          <a:r>
            <a:rPr kumimoji="0" lang="en-US"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Gasoline Engine Oil</a:t>
          </a:r>
          <a:endParaRPr lang="fa-IR" b="1" dirty="0">
            <a:solidFill>
              <a:schemeClr val="tx1"/>
            </a:solidFill>
            <a:latin typeface="+mn-lt"/>
            <a:cs typeface="B Nazanin" pitchFamily="2" charset="-78"/>
          </a:endParaRPr>
        </a:p>
      </dgm:t>
    </dgm:pt>
    <dgm:pt modelId="{48DFAC26-06A9-485E-98A8-85AB5BF95D8F}" type="parTrans" cxnId="{13CE795E-36BF-4F74-91D9-BD72CD422D33}">
      <dgm:prSet/>
      <dgm:spPr/>
      <dgm:t>
        <a:bodyPr/>
        <a:lstStyle/>
        <a:p>
          <a:endParaRPr lang="en-US">
            <a:solidFill>
              <a:srgbClr val="FFFFFF"/>
            </a:solidFill>
          </a:endParaRPr>
        </a:p>
      </dgm:t>
    </dgm:pt>
    <dgm:pt modelId="{7F8C8C60-6ADB-4B3A-B874-ECFA3177F86E}" type="sibTrans" cxnId="{13CE795E-36BF-4F74-91D9-BD72CD422D33}">
      <dgm:prSet/>
      <dgm:spPr/>
      <dgm:t>
        <a:bodyPr/>
        <a:lstStyle/>
        <a:p>
          <a:endParaRPr lang="en-US">
            <a:solidFill>
              <a:srgbClr val="FFFFFF"/>
            </a:solidFill>
          </a:endParaRPr>
        </a:p>
      </dgm:t>
    </dgm:pt>
    <dgm:pt modelId="{F8D31267-C9E2-4C9D-93F3-8FBF1AD011FC}">
      <dgm:prSet/>
      <dgm:spPr>
        <a:solidFill>
          <a:schemeClr val="accent6">
            <a:lumMod val="60000"/>
            <a:lumOff val="40000"/>
          </a:schemeClr>
        </a:solidFill>
      </dgm:spPr>
      <dgm:t>
        <a:bodyPr/>
        <a:lstStyle/>
        <a:p>
          <a:pPr algn="ctr" rtl="1"/>
          <a:r>
            <a:rPr kumimoji="0" lang="en-US"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Diesel Engine Oil</a:t>
          </a:r>
          <a:endParaRPr lang="fa-IR" b="1" dirty="0">
            <a:solidFill>
              <a:schemeClr val="tx1"/>
            </a:solidFill>
            <a:latin typeface="+mn-lt"/>
            <a:cs typeface="B Nazanin" pitchFamily="2" charset="-78"/>
          </a:endParaRPr>
        </a:p>
      </dgm:t>
    </dgm:pt>
    <dgm:pt modelId="{9F3AF6B9-0E20-4337-8E8D-A9D23C759CC3}" type="parTrans" cxnId="{94AE12E5-B4E9-493C-92F4-270B1C2752A0}">
      <dgm:prSet/>
      <dgm:spPr/>
      <dgm:t>
        <a:bodyPr/>
        <a:lstStyle/>
        <a:p>
          <a:endParaRPr lang="en-US">
            <a:solidFill>
              <a:srgbClr val="FFFFFF"/>
            </a:solidFill>
          </a:endParaRPr>
        </a:p>
      </dgm:t>
    </dgm:pt>
    <dgm:pt modelId="{46A1045F-B7A5-4F0E-8402-8B562CF95999}" type="sibTrans" cxnId="{94AE12E5-B4E9-493C-92F4-270B1C2752A0}">
      <dgm:prSet/>
      <dgm:spPr/>
      <dgm:t>
        <a:bodyPr/>
        <a:lstStyle/>
        <a:p>
          <a:endParaRPr lang="en-US">
            <a:solidFill>
              <a:srgbClr val="FFFFFF"/>
            </a:solidFill>
          </a:endParaRPr>
        </a:p>
      </dgm:t>
    </dgm:pt>
    <dgm:pt modelId="{3E37C7DA-A759-44F6-B334-236328023F31}">
      <dgm:prSet/>
      <dgm:spPr>
        <a:solidFill>
          <a:schemeClr val="accent6">
            <a:lumMod val="60000"/>
            <a:lumOff val="40000"/>
          </a:schemeClr>
        </a:solidFill>
      </dgm:spPr>
      <dgm:t>
        <a:bodyPr/>
        <a:lstStyle/>
        <a:p>
          <a:pPr algn="ctr" rtl="1"/>
          <a:r>
            <a:rPr kumimoji="0" lang="en-US"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Unsaturated Polyester Resin</a:t>
          </a:r>
          <a:endParaRPr lang="en-US" b="1" dirty="0">
            <a:solidFill>
              <a:schemeClr val="tx1"/>
            </a:solidFill>
            <a:cs typeface="B Nazanin" pitchFamily="2" charset="-78"/>
          </a:endParaRPr>
        </a:p>
      </dgm:t>
    </dgm:pt>
    <dgm:pt modelId="{49F34A3B-80E5-41CB-B4E8-D7B4D147DBDF}" type="parTrans" cxnId="{B3CEA6A9-E50A-48EF-82DC-99C0F4145282}">
      <dgm:prSet/>
      <dgm:spPr/>
      <dgm:t>
        <a:bodyPr/>
        <a:lstStyle/>
        <a:p>
          <a:pPr rtl="1"/>
          <a:endParaRPr lang="fa-IR"/>
        </a:p>
      </dgm:t>
    </dgm:pt>
    <dgm:pt modelId="{8F39ACF0-CAAB-46C8-87A8-87225757C393}" type="sibTrans" cxnId="{B3CEA6A9-E50A-48EF-82DC-99C0F4145282}">
      <dgm:prSet/>
      <dgm:spPr/>
      <dgm:t>
        <a:bodyPr/>
        <a:lstStyle/>
        <a:p>
          <a:pPr rtl="1"/>
          <a:endParaRPr lang="fa-IR"/>
        </a:p>
      </dgm:t>
    </dgm:pt>
    <dgm:pt modelId="{A8A0AF3C-72A7-4360-A1C9-F4B91F40258A}" type="pres">
      <dgm:prSet presAssocID="{1C7090A1-D7AB-4F5F-BAFF-85834674FE0B}" presName="linear" presStyleCnt="0">
        <dgm:presLayoutVars>
          <dgm:animLvl val="lvl"/>
          <dgm:resizeHandles val="exact"/>
        </dgm:presLayoutVars>
      </dgm:prSet>
      <dgm:spPr/>
      <dgm:t>
        <a:bodyPr/>
        <a:lstStyle/>
        <a:p>
          <a:pPr rtl="1"/>
          <a:endParaRPr lang="fa-IR"/>
        </a:p>
      </dgm:t>
    </dgm:pt>
    <dgm:pt modelId="{848964C8-6704-4D9A-A2E9-0D2804CFB0D9}" type="pres">
      <dgm:prSet presAssocID="{15AC1059-6DC1-4C6D-B4DB-CA766BB8D49A}" presName="parentText" presStyleLbl="node1" presStyleIdx="0" presStyleCnt="4">
        <dgm:presLayoutVars>
          <dgm:chMax val="0"/>
          <dgm:bulletEnabled val="1"/>
        </dgm:presLayoutVars>
      </dgm:prSet>
      <dgm:spPr/>
      <dgm:t>
        <a:bodyPr/>
        <a:lstStyle/>
        <a:p>
          <a:pPr rtl="1"/>
          <a:endParaRPr lang="fa-IR"/>
        </a:p>
      </dgm:t>
    </dgm:pt>
    <dgm:pt modelId="{45F1C175-031A-427C-B590-871BEDE5B898}" type="pres">
      <dgm:prSet presAssocID="{CCF8FA9E-9525-45C4-9C48-712BC5C7B66E}" presName="spacer" presStyleCnt="0"/>
      <dgm:spPr/>
    </dgm:pt>
    <dgm:pt modelId="{449E7F37-053E-49E6-96F1-8EAAF3FC9412}" type="pres">
      <dgm:prSet presAssocID="{ACA19EA6-1C1E-45A7-92ED-5CCEECABDFE7}" presName="parentText" presStyleLbl="node1" presStyleIdx="1" presStyleCnt="4">
        <dgm:presLayoutVars>
          <dgm:chMax val="0"/>
          <dgm:bulletEnabled val="1"/>
        </dgm:presLayoutVars>
      </dgm:prSet>
      <dgm:spPr/>
      <dgm:t>
        <a:bodyPr/>
        <a:lstStyle/>
        <a:p>
          <a:pPr rtl="1"/>
          <a:endParaRPr lang="fa-IR"/>
        </a:p>
      </dgm:t>
    </dgm:pt>
    <dgm:pt modelId="{65D6DEE0-C06C-46A4-8DC2-68F9A53764F8}" type="pres">
      <dgm:prSet presAssocID="{7F8C8C60-6ADB-4B3A-B874-ECFA3177F86E}" presName="spacer" presStyleCnt="0"/>
      <dgm:spPr/>
    </dgm:pt>
    <dgm:pt modelId="{87146CBA-A073-4187-B5E2-0CB8EFB803AA}" type="pres">
      <dgm:prSet presAssocID="{F8D31267-C9E2-4C9D-93F3-8FBF1AD011FC}" presName="parentText" presStyleLbl="node1" presStyleIdx="2" presStyleCnt="4">
        <dgm:presLayoutVars>
          <dgm:chMax val="0"/>
          <dgm:bulletEnabled val="1"/>
        </dgm:presLayoutVars>
      </dgm:prSet>
      <dgm:spPr/>
      <dgm:t>
        <a:bodyPr/>
        <a:lstStyle/>
        <a:p>
          <a:pPr rtl="1"/>
          <a:endParaRPr lang="fa-IR"/>
        </a:p>
      </dgm:t>
    </dgm:pt>
    <dgm:pt modelId="{B44A5183-4447-4306-9029-DA17F84992DC}" type="pres">
      <dgm:prSet presAssocID="{46A1045F-B7A5-4F0E-8402-8B562CF95999}" presName="spacer" presStyleCnt="0"/>
      <dgm:spPr/>
    </dgm:pt>
    <dgm:pt modelId="{0B17F0E8-03FD-40E6-B9CD-5812B66B8203}" type="pres">
      <dgm:prSet presAssocID="{3E37C7DA-A759-44F6-B334-236328023F31}" presName="parentText" presStyleLbl="node1" presStyleIdx="3" presStyleCnt="4">
        <dgm:presLayoutVars>
          <dgm:chMax val="0"/>
          <dgm:bulletEnabled val="1"/>
        </dgm:presLayoutVars>
      </dgm:prSet>
      <dgm:spPr/>
      <dgm:t>
        <a:bodyPr/>
        <a:lstStyle/>
        <a:p>
          <a:pPr rtl="1"/>
          <a:endParaRPr lang="fa-IR"/>
        </a:p>
      </dgm:t>
    </dgm:pt>
  </dgm:ptLst>
  <dgm:cxnLst>
    <dgm:cxn modelId="{B3CEA6A9-E50A-48EF-82DC-99C0F4145282}" srcId="{1C7090A1-D7AB-4F5F-BAFF-85834674FE0B}" destId="{3E37C7DA-A759-44F6-B334-236328023F31}" srcOrd="3" destOrd="0" parTransId="{49F34A3B-80E5-41CB-B4E8-D7B4D147DBDF}" sibTransId="{8F39ACF0-CAAB-46C8-87A8-87225757C393}"/>
    <dgm:cxn modelId="{94AE12E5-B4E9-493C-92F4-270B1C2752A0}" srcId="{1C7090A1-D7AB-4F5F-BAFF-85834674FE0B}" destId="{F8D31267-C9E2-4C9D-93F3-8FBF1AD011FC}" srcOrd="2" destOrd="0" parTransId="{9F3AF6B9-0E20-4337-8E8D-A9D23C759CC3}" sibTransId="{46A1045F-B7A5-4F0E-8402-8B562CF95999}"/>
    <dgm:cxn modelId="{13CE795E-36BF-4F74-91D9-BD72CD422D33}" srcId="{1C7090A1-D7AB-4F5F-BAFF-85834674FE0B}" destId="{ACA19EA6-1C1E-45A7-92ED-5CCEECABDFE7}" srcOrd="1" destOrd="0" parTransId="{48DFAC26-06A9-485E-98A8-85AB5BF95D8F}" sibTransId="{7F8C8C60-6ADB-4B3A-B874-ECFA3177F86E}"/>
    <dgm:cxn modelId="{B2D51821-C0C0-43EF-9C0D-950E4C6DAC1B}" type="presOf" srcId="{15AC1059-6DC1-4C6D-B4DB-CA766BB8D49A}" destId="{848964C8-6704-4D9A-A2E9-0D2804CFB0D9}" srcOrd="0" destOrd="0" presId="urn:microsoft.com/office/officeart/2005/8/layout/vList2"/>
    <dgm:cxn modelId="{60433A4A-7A64-438A-A274-EFB3EE1AECD3}" type="presOf" srcId="{3E37C7DA-A759-44F6-B334-236328023F31}" destId="{0B17F0E8-03FD-40E6-B9CD-5812B66B8203}" srcOrd="0" destOrd="0" presId="urn:microsoft.com/office/officeart/2005/8/layout/vList2"/>
    <dgm:cxn modelId="{F30F7F8C-DB2F-4BC4-9D01-8E617BE698C8}" type="presOf" srcId="{F8D31267-C9E2-4C9D-93F3-8FBF1AD011FC}" destId="{87146CBA-A073-4187-B5E2-0CB8EFB803AA}" srcOrd="0" destOrd="0" presId="urn:microsoft.com/office/officeart/2005/8/layout/vList2"/>
    <dgm:cxn modelId="{94627E52-B68A-479F-AA84-4164D0ED6A36}" type="presOf" srcId="{1C7090A1-D7AB-4F5F-BAFF-85834674FE0B}" destId="{A8A0AF3C-72A7-4360-A1C9-F4B91F40258A}" srcOrd="0" destOrd="0" presId="urn:microsoft.com/office/officeart/2005/8/layout/vList2"/>
    <dgm:cxn modelId="{97E42918-54D4-4A87-ADD3-A0E60FEF2773}" srcId="{1C7090A1-D7AB-4F5F-BAFF-85834674FE0B}" destId="{15AC1059-6DC1-4C6D-B4DB-CA766BB8D49A}" srcOrd="0" destOrd="0" parTransId="{305B85A5-08F5-4735-BC55-54491A4B328A}" sibTransId="{CCF8FA9E-9525-45C4-9C48-712BC5C7B66E}"/>
    <dgm:cxn modelId="{69E59809-CC1B-4980-8FDD-7C8BD89C76BA}" type="presOf" srcId="{ACA19EA6-1C1E-45A7-92ED-5CCEECABDFE7}" destId="{449E7F37-053E-49E6-96F1-8EAAF3FC9412}" srcOrd="0" destOrd="0" presId="urn:microsoft.com/office/officeart/2005/8/layout/vList2"/>
    <dgm:cxn modelId="{B52AE430-7117-45B3-A47D-F0896416DD1F}" type="presParOf" srcId="{A8A0AF3C-72A7-4360-A1C9-F4B91F40258A}" destId="{848964C8-6704-4D9A-A2E9-0D2804CFB0D9}" srcOrd="0" destOrd="0" presId="urn:microsoft.com/office/officeart/2005/8/layout/vList2"/>
    <dgm:cxn modelId="{97BBD231-073A-4EC3-9AFC-DD15041D22F0}" type="presParOf" srcId="{A8A0AF3C-72A7-4360-A1C9-F4B91F40258A}" destId="{45F1C175-031A-427C-B590-871BEDE5B898}" srcOrd="1" destOrd="0" presId="urn:microsoft.com/office/officeart/2005/8/layout/vList2"/>
    <dgm:cxn modelId="{420C1CDF-2CA1-485B-A106-76433A321415}" type="presParOf" srcId="{A8A0AF3C-72A7-4360-A1C9-F4B91F40258A}" destId="{449E7F37-053E-49E6-96F1-8EAAF3FC9412}" srcOrd="2" destOrd="0" presId="urn:microsoft.com/office/officeart/2005/8/layout/vList2"/>
    <dgm:cxn modelId="{CEA22529-8A73-4BA1-A6F6-98AC8DB7E100}" type="presParOf" srcId="{A8A0AF3C-72A7-4360-A1C9-F4B91F40258A}" destId="{65D6DEE0-C06C-46A4-8DC2-68F9A53764F8}" srcOrd="3" destOrd="0" presId="urn:microsoft.com/office/officeart/2005/8/layout/vList2"/>
    <dgm:cxn modelId="{C5F7B436-EEC6-4EB6-92B0-E1AA79A7E99A}" type="presParOf" srcId="{A8A0AF3C-72A7-4360-A1C9-F4B91F40258A}" destId="{87146CBA-A073-4187-B5E2-0CB8EFB803AA}" srcOrd="4" destOrd="0" presId="urn:microsoft.com/office/officeart/2005/8/layout/vList2"/>
    <dgm:cxn modelId="{7000F7ED-D3BB-4CED-B9DA-4174EF2F7C2B}" type="presParOf" srcId="{A8A0AF3C-72A7-4360-A1C9-F4B91F40258A}" destId="{B44A5183-4447-4306-9029-DA17F84992DC}" srcOrd="5" destOrd="0" presId="urn:microsoft.com/office/officeart/2005/8/layout/vList2"/>
    <dgm:cxn modelId="{A7899A06-B4F6-4801-A4E4-C0246212D42E}" type="presParOf" srcId="{A8A0AF3C-72A7-4360-A1C9-F4B91F40258A}" destId="{0B17F0E8-03FD-40E6-B9CD-5812B66B8203}"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7090A1-D7AB-4F5F-BAFF-85834674FE0B}"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15AC1059-6DC1-4C6D-B4DB-CA766BB8D49A}">
      <dgm:prSet/>
      <dgm:spPr/>
      <dgm:t>
        <a:bodyPr/>
        <a:lstStyle/>
        <a:p>
          <a:pPr rtl="1"/>
          <a:r>
            <a:rPr lang="ar-SA" b="1" smtClean="0">
              <a:solidFill>
                <a:schemeClr val="hlink"/>
              </a:solidFill>
              <a:latin typeface="+mn-lt"/>
            </a:rPr>
            <a:t>خطای ناشی از فراموشی فرد </a:t>
          </a:r>
          <a:endParaRPr lang="fa-IR" b="1" dirty="0">
            <a:solidFill>
              <a:schemeClr val="hlink"/>
            </a:solidFill>
            <a:latin typeface="+mn-lt"/>
          </a:endParaRPr>
        </a:p>
      </dgm:t>
    </dgm:pt>
    <dgm:pt modelId="{305B85A5-08F5-4735-BC55-54491A4B328A}" type="parTrans" cxnId="{97E42918-54D4-4A87-ADD3-A0E60FEF2773}">
      <dgm:prSet/>
      <dgm:spPr/>
      <dgm:t>
        <a:bodyPr/>
        <a:lstStyle/>
        <a:p>
          <a:endParaRPr lang="en-US"/>
        </a:p>
      </dgm:t>
    </dgm:pt>
    <dgm:pt modelId="{CCF8FA9E-9525-45C4-9C48-712BC5C7B66E}" type="sibTrans" cxnId="{97E42918-54D4-4A87-ADD3-A0E60FEF2773}">
      <dgm:prSet/>
      <dgm:spPr/>
      <dgm:t>
        <a:bodyPr/>
        <a:lstStyle/>
        <a:p>
          <a:endParaRPr lang="en-US"/>
        </a:p>
      </dgm:t>
    </dgm:pt>
    <dgm:pt modelId="{0878BEC9-9E68-4304-A508-1E2573E08861}">
      <dgm:prSet/>
      <dgm:spPr/>
      <dgm:t>
        <a:bodyPr/>
        <a:lstStyle/>
        <a:p>
          <a:pPr rtl="1"/>
          <a:r>
            <a:rPr lang="ar-SA" b="1" smtClean="0">
              <a:solidFill>
                <a:schemeClr val="hlink"/>
              </a:solidFill>
              <a:latin typeface="+mn-lt"/>
            </a:rPr>
            <a:t>خطای ناشی از عادت </a:t>
          </a:r>
          <a:endParaRPr lang="fa-IR" b="1" dirty="0">
            <a:solidFill>
              <a:schemeClr val="hlink"/>
            </a:solidFill>
            <a:latin typeface="+mn-lt"/>
          </a:endParaRPr>
        </a:p>
      </dgm:t>
    </dgm:pt>
    <dgm:pt modelId="{47340E18-35DB-422F-9792-7D239DCCF579}" type="parTrans" cxnId="{376A39E2-81DF-4F0D-AC1A-29D11538663F}">
      <dgm:prSet/>
      <dgm:spPr/>
      <dgm:t>
        <a:bodyPr/>
        <a:lstStyle/>
        <a:p>
          <a:endParaRPr lang="en-US"/>
        </a:p>
      </dgm:t>
    </dgm:pt>
    <dgm:pt modelId="{848C6B8F-484B-45C5-97DF-34994D7FCFDA}" type="sibTrans" cxnId="{376A39E2-81DF-4F0D-AC1A-29D11538663F}">
      <dgm:prSet/>
      <dgm:spPr/>
      <dgm:t>
        <a:bodyPr/>
        <a:lstStyle/>
        <a:p>
          <a:endParaRPr lang="en-US"/>
        </a:p>
      </dgm:t>
    </dgm:pt>
    <dgm:pt modelId="{ACA19EA6-1C1E-45A7-92ED-5CCEECABDFE7}">
      <dgm:prSet/>
      <dgm:spPr/>
      <dgm:t>
        <a:bodyPr/>
        <a:lstStyle/>
        <a:p>
          <a:pPr rtl="1"/>
          <a:r>
            <a:rPr lang="ar-SA" b="1" smtClean="0">
              <a:solidFill>
                <a:schemeClr val="hlink"/>
              </a:solidFill>
              <a:latin typeface="+mn-lt"/>
            </a:rPr>
            <a:t>خطای توصیفی </a:t>
          </a:r>
          <a:endParaRPr lang="fa-IR" b="1" dirty="0">
            <a:solidFill>
              <a:schemeClr val="hlink"/>
            </a:solidFill>
            <a:latin typeface="+mn-lt"/>
          </a:endParaRPr>
        </a:p>
      </dgm:t>
    </dgm:pt>
    <dgm:pt modelId="{48DFAC26-06A9-485E-98A8-85AB5BF95D8F}" type="parTrans" cxnId="{13CE795E-36BF-4F74-91D9-BD72CD422D33}">
      <dgm:prSet/>
      <dgm:spPr/>
      <dgm:t>
        <a:bodyPr/>
        <a:lstStyle/>
        <a:p>
          <a:endParaRPr lang="en-US"/>
        </a:p>
      </dgm:t>
    </dgm:pt>
    <dgm:pt modelId="{7F8C8C60-6ADB-4B3A-B874-ECFA3177F86E}" type="sibTrans" cxnId="{13CE795E-36BF-4F74-91D9-BD72CD422D33}">
      <dgm:prSet/>
      <dgm:spPr/>
      <dgm:t>
        <a:bodyPr/>
        <a:lstStyle/>
        <a:p>
          <a:endParaRPr lang="en-US"/>
        </a:p>
      </dgm:t>
    </dgm:pt>
    <dgm:pt modelId="{B2C89DE5-3C9B-487E-AEC9-C41F780DD6F2}">
      <dgm:prSet/>
      <dgm:spPr/>
      <dgm:t>
        <a:bodyPr/>
        <a:lstStyle/>
        <a:p>
          <a:pPr rtl="1"/>
          <a:r>
            <a:rPr lang="ar-SA" b="1" dirty="0" smtClean="0">
              <a:solidFill>
                <a:schemeClr val="hlink"/>
              </a:solidFill>
              <a:latin typeface="+mn-lt"/>
            </a:rPr>
            <a:t>خطای مشتق از داده ها </a:t>
          </a:r>
          <a:endParaRPr lang="fa-IR" b="1" dirty="0">
            <a:solidFill>
              <a:schemeClr val="hlink"/>
            </a:solidFill>
            <a:latin typeface="+mn-lt"/>
          </a:endParaRPr>
        </a:p>
      </dgm:t>
    </dgm:pt>
    <dgm:pt modelId="{C8E40B38-A00C-409D-B603-ADEC8C4C1C60}" type="parTrans" cxnId="{4067248C-F062-4730-AE02-1DA79D7A0FA8}">
      <dgm:prSet/>
      <dgm:spPr/>
      <dgm:t>
        <a:bodyPr/>
        <a:lstStyle/>
        <a:p>
          <a:endParaRPr lang="en-US"/>
        </a:p>
      </dgm:t>
    </dgm:pt>
    <dgm:pt modelId="{8432670C-7ADF-4952-9386-03C6ACC90FEF}" type="sibTrans" cxnId="{4067248C-F062-4730-AE02-1DA79D7A0FA8}">
      <dgm:prSet/>
      <dgm:spPr/>
      <dgm:t>
        <a:bodyPr/>
        <a:lstStyle/>
        <a:p>
          <a:endParaRPr lang="en-US"/>
        </a:p>
      </dgm:t>
    </dgm:pt>
    <dgm:pt modelId="{F8D31267-C9E2-4C9D-93F3-8FBF1AD011FC}">
      <dgm:prSet/>
      <dgm:spPr/>
      <dgm:t>
        <a:bodyPr/>
        <a:lstStyle/>
        <a:p>
          <a:pPr rtl="1"/>
          <a:r>
            <a:rPr lang="ar-SA" b="1" smtClean="0">
              <a:solidFill>
                <a:schemeClr val="hlink"/>
              </a:solidFill>
              <a:latin typeface="+mn-lt"/>
            </a:rPr>
            <a:t>خطای فعال شدن موارد مشابه</a:t>
          </a:r>
          <a:endParaRPr lang="fa-IR" b="1" dirty="0">
            <a:solidFill>
              <a:schemeClr val="hlink"/>
            </a:solidFill>
            <a:latin typeface="+mn-lt"/>
          </a:endParaRPr>
        </a:p>
      </dgm:t>
    </dgm:pt>
    <dgm:pt modelId="{9F3AF6B9-0E20-4337-8E8D-A9D23C759CC3}" type="parTrans" cxnId="{94AE12E5-B4E9-493C-92F4-270B1C2752A0}">
      <dgm:prSet/>
      <dgm:spPr/>
      <dgm:t>
        <a:bodyPr/>
        <a:lstStyle/>
        <a:p>
          <a:endParaRPr lang="en-US"/>
        </a:p>
      </dgm:t>
    </dgm:pt>
    <dgm:pt modelId="{46A1045F-B7A5-4F0E-8402-8B562CF95999}" type="sibTrans" cxnId="{94AE12E5-B4E9-493C-92F4-270B1C2752A0}">
      <dgm:prSet/>
      <dgm:spPr/>
      <dgm:t>
        <a:bodyPr/>
        <a:lstStyle/>
        <a:p>
          <a:endParaRPr lang="en-US"/>
        </a:p>
      </dgm:t>
    </dgm:pt>
    <dgm:pt modelId="{1F9533D4-3E59-4A7A-AE30-78C078312195}">
      <dgm:prSet/>
      <dgm:spPr/>
      <dgm:t>
        <a:bodyPr/>
        <a:lstStyle/>
        <a:p>
          <a:pPr rtl="1"/>
          <a:r>
            <a:rPr lang="ar-SA" b="1" dirty="0" smtClean="0">
              <a:solidFill>
                <a:schemeClr val="hlink"/>
              </a:solidFill>
              <a:latin typeface="+mn-lt"/>
            </a:rPr>
            <a:t>خطای وضعیتی</a:t>
          </a:r>
          <a:endParaRPr lang="en-US" dirty="0"/>
        </a:p>
      </dgm:t>
    </dgm:pt>
    <dgm:pt modelId="{2204B171-BB97-457F-886E-7DB4F1E9ACC4}" type="parTrans" cxnId="{E38FE3AF-EAC5-41D8-A195-C48461E26DB2}">
      <dgm:prSet/>
      <dgm:spPr/>
      <dgm:t>
        <a:bodyPr/>
        <a:lstStyle/>
        <a:p>
          <a:endParaRPr lang="en-US"/>
        </a:p>
      </dgm:t>
    </dgm:pt>
    <dgm:pt modelId="{EE718CDE-201E-4DB6-AC2F-23B1EA12028A}" type="sibTrans" cxnId="{E38FE3AF-EAC5-41D8-A195-C48461E26DB2}">
      <dgm:prSet/>
      <dgm:spPr/>
      <dgm:t>
        <a:bodyPr/>
        <a:lstStyle/>
        <a:p>
          <a:endParaRPr lang="en-US"/>
        </a:p>
      </dgm:t>
    </dgm:pt>
    <dgm:pt modelId="{C9896971-AA19-4C72-85F7-0670DB75C733}" type="pres">
      <dgm:prSet presAssocID="{1C7090A1-D7AB-4F5F-BAFF-85834674FE0B}" presName="diagram" presStyleCnt="0">
        <dgm:presLayoutVars>
          <dgm:dir/>
          <dgm:resizeHandles val="exact"/>
        </dgm:presLayoutVars>
      </dgm:prSet>
      <dgm:spPr/>
      <dgm:t>
        <a:bodyPr/>
        <a:lstStyle/>
        <a:p>
          <a:endParaRPr lang="en-US"/>
        </a:p>
      </dgm:t>
    </dgm:pt>
    <dgm:pt modelId="{0BA528EF-4172-4E69-AFFF-B4979468A8B2}" type="pres">
      <dgm:prSet presAssocID="{15AC1059-6DC1-4C6D-B4DB-CA766BB8D49A}" presName="node" presStyleLbl="node1" presStyleIdx="0" presStyleCnt="6">
        <dgm:presLayoutVars>
          <dgm:bulletEnabled val="1"/>
        </dgm:presLayoutVars>
      </dgm:prSet>
      <dgm:spPr/>
      <dgm:t>
        <a:bodyPr/>
        <a:lstStyle/>
        <a:p>
          <a:endParaRPr lang="en-US"/>
        </a:p>
      </dgm:t>
    </dgm:pt>
    <dgm:pt modelId="{3CECB9AB-78B6-45DF-A665-479466E51B5A}" type="pres">
      <dgm:prSet presAssocID="{CCF8FA9E-9525-45C4-9C48-712BC5C7B66E}" presName="sibTrans" presStyleCnt="0"/>
      <dgm:spPr/>
    </dgm:pt>
    <dgm:pt modelId="{D92165AE-4E68-4964-84B6-F90DC8861DA6}" type="pres">
      <dgm:prSet presAssocID="{0878BEC9-9E68-4304-A508-1E2573E08861}" presName="node" presStyleLbl="node1" presStyleIdx="1" presStyleCnt="6">
        <dgm:presLayoutVars>
          <dgm:bulletEnabled val="1"/>
        </dgm:presLayoutVars>
      </dgm:prSet>
      <dgm:spPr/>
      <dgm:t>
        <a:bodyPr/>
        <a:lstStyle/>
        <a:p>
          <a:endParaRPr lang="en-US"/>
        </a:p>
      </dgm:t>
    </dgm:pt>
    <dgm:pt modelId="{30D3C1CE-7BAF-4806-B7E5-DD94819B5929}" type="pres">
      <dgm:prSet presAssocID="{848C6B8F-484B-45C5-97DF-34994D7FCFDA}" presName="sibTrans" presStyleCnt="0"/>
      <dgm:spPr/>
    </dgm:pt>
    <dgm:pt modelId="{1A24B409-B350-47F9-A4D2-2BECFF26C2C6}" type="pres">
      <dgm:prSet presAssocID="{ACA19EA6-1C1E-45A7-92ED-5CCEECABDFE7}" presName="node" presStyleLbl="node1" presStyleIdx="2" presStyleCnt="6">
        <dgm:presLayoutVars>
          <dgm:bulletEnabled val="1"/>
        </dgm:presLayoutVars>
      </dgm:prSet>
      <dgm:spPr/>
      <dgm:t>
        <a:bodyPr/>
        <a:lstStyle/>
        <a:p>
          <a:endParaRPr lang="en-US"/>
        </a:p>
      </dgm:t>
    </dgm:pt>
    <dgm:pt modelId="{6AC00E6E-0DBA-4BE9-8388-DCC3569AD4E6}" type="pres">
      <dgm:prSet presAssocID="{7F8C8C60-6ADB-4B3A-B874-ECFA3177F86E}" presName="sibTrans" presStyleCnt="0"/>
      <dgm:spPr/>
    </dgm:pt>
    <dgm:pt modelId="{D09A9E05-0ED0-46B8-8CE8-9526A74E660F}" type="pres">
      <dgm:prSet presAssocID="{B2C89DE5-3C9B-487E-AEC9-C41F780DD6F2}" presName="node" presStyleLbl="node1" presStyleIdx="3" presStyleCnt="6">
        <dgm:presLayoutVars>
          <dgm:bulletEnabled val="1"/>
        </dgm:presLayoutVars>
      </dgm:prSet>
      <dgm:spPr/>
      <dgm:t>
        <a:bodyPr/>
        <a:lstStyle/>
        <a:p>
          <a:endParaRPr lang="en-US"/>
        </a:p>
      </dgm:t>
    </dgm:pt>
    <dgm:pt modelId="{574B815F-4412-4724-A140-D736B1F32090}" type="pres">
      <dgm:prSet presAssocID="{8432670C-7ADF-4952-9386-03C6ACC90FEF}" presName="sibTrans" presStyleCnt="0"/>
      <dgm:spPr/>
    </dgm:pt>
    <dgm:pt modelId="{32EF4FD6-CE7F-4659-8E98-878866E05E85}" type="pres">
      <dgm:prSet presAssocID="{F8D31267-C9E2-4C9D-93F3-8FBF1AD011FC}" presName="node" presStyleLbl="node1" presStyleIdx="4" presStyleCnt="6">
        <dgm:presLayoutVars>
          <dgm:bulletEnabled val="1"/>
        </dgm:presLayoutVars>
      </dgm:prSet>
      <dgm:spPr/>
      <dgm:t>
        <a:bodyPr/>
        <a:lstStyle/>
        <a:p>
          <a:endParaRPr lang="en-US"/>
        </a:p>
      </dgm:t>
    </dgm:pt>
    <dgm:pt modelId="{BE21732B-8173-43BE-AFF0-D78113540BEF}" type="pres">
      <dgm:prSet presAssocID="{46A1045F-B7A5-4F0E-8402-8B562CF95999}" presName="sibTrans" presStyleCnt="0"/>
      <dgm:spPr/>
    </dgm:pt>
    <dgm:pt modelId="{915031CE-565A-4E27-AA76-C1B4B457545A}" type="pres">
      <dgm:prSet presAssocID="{1F9533D4-3E59-4A7A-AE30-78C078312195}" presName="node" presStyleLbl="node1" presStyleIdx="5" presStyleCnt="6">
        <dgm:presLayoutVars>
          <dgm:bulletEnabled val="1"/>
        </dgm:presLayoutVars>
      </dgm:prSet>
      <dgm:spPr/>
      <dgm:t>
        <a:bodyPr/>
        <a:lstStyle/>
        <a:p>
          <a:endParaRPr lang="en-US"/>
        </a:p>
      </dgm:t>
    </dgm:pt>
  </dgm:ptLst>
  <dgm:cxnLst>
    <dgm:cxn modelId="{9F945CB7-E268-462C-8F86-DA67BF2E1E47}" type="presOf" srcId="{ACA19EA6-1C1E-45A7-92ED-5CCEECABDFE7}" destId="{1A24B409-B350-47F9-A4D2-2BECFF26C2C6}" srcOrd="0" destOrd="0" presId="urn:microsoft.com/office/officeart/2005/8/layout/default#1"/>
    <dgm:cxn modelId="{376A39E2-81DF-4F0D-AC1A-29D11538663F}" srcId="{1C7090A1-D7AB-4F5F-BAFF-85834674FE0B}" destId="{0878BEC9-9E68-4304-A508-1E2573E08861}" srcOrd="1" destOrd="0" parTransId="{47340E18-35DB-422F-9792-7D239DCCF579}" sibTransId="{848C6B8F-484B-45C5-97DF-34994D7FCFDA}"/>
    <dgm:cxn modelId="{2AAFFCE3-B0AA-4BEE-B1E2-8F029000761E}" type="presOf" srcId="{0878BEC9-9E68-4304-A508-1E2573E08861}" destId="{D92165AE-4E68-4964-84B6-F90DC8861DA6}" srcOrd="0" destOrd="0" presId="urn:microsoft.com/office/officeart/2005/8/layout/default#1"/>
    <dgm:cxn modelId="{A551264F-2DD2-4F54-A65F-67C973FD26AD}" type="presOf" srcId="{15AC1059-6DC1-4C6D-B4DB-CA766BB8D49A}" destId="{0BA528EF-4172-4E69-AFFF-B4979468A8B2}" srcOrd="0" destOrd="0" presId="urn:microsoft.com/office/officeart/2005/8/layout/default#1"/>
    <dgm:cxn modelId="{94AE12E5-B4E9-493C-92F4-270B1C2752A0}" srcId="{1C7090A1-D7AB-4F5F-BAFF-85834674FE0B}" destId="{F8D31267-C9E2-4C9D-93F3-8FBF1AD011FC}" srcOrd="4" destOrd="0" parTransId="{9F3AF6B9-0E20-4337-8E8D-A9D23C759CC3}" sibTransId="{46A1045F-B7A5-4F0E-8402-8B562CF95999}"/>
    <dgm:cxn modelId="{12E60F3F-5923-4A87-BAA9-4E40E6183E72}" type="presOf" srcId="{1C7090A1-D7AB-4F5F-BAFF-85834674FE0B}" destId="{C9896971-AA19-4C72-85F7-0670DB75C733}" srcOrd="0" destOrd="0" presId="urn:microsoft.com/office/officeart/2005/8/layout/default#1"/>
    <dgm:cxn modelId="{4067248C-F062-4730-AE02-1DA79D7A0FA8}" srcId="{1C7090A1-D7AB-4F5F-BAFF-85834674FE0B}" destId="{B2C89DE5-3C9B-487E-AEC9-C41F780DD6F2}" srcOrd="3" destOrd="0" parTransId="{C8E40B38-A00C-409D-B603-ADEC8C4C1C60}" sibTransId="{8432670C-7ADF-4952-9386-03C6ACC90FEF}"/>
    <dgm:cxn modelId="{13CE795E-36BF-4F74-91D9-BD72CD422D33}" srcId="{1C7090A1-D7AB-4F5F-BAFF-85834674FE0B}" destId="{ACA19EA6-1C1E-45A7-92ED-5CCEECABDFE7}" srcOrd="2" destOrd="0" parTransId="{48DFAC26-06A9-485E-98A8-85AB5BF95D8F}" sibTransId="{7F8C8C60-6ADB-4B3A-B874-ECFA3177F86E}"/>
    <dgm:cxn modelId="{0AC3064B-74C0-4CEE-B061-E5E7F1A063E2}" type="presOf" srcId="{1F9533D4-3E59-4A7A-AE30-78C078312195}" destId="{915031CE-565A-4E27-AA76-C1B4B457545A}" srcOrd="0" destOrd="0" presId="urn:microsoft.com/office/officeart/2005/8/layout/default#1"/>
    <dgm:cxn modelId="{C70AAC00-EDCA-4BE5-8EA6-EBDF6ED3723B}" type="presOf" srcId="{F8D31267-C9E2-4C9D-93F3-8FBF1AD011FC}" destId="{32EF4FD6-CE7F-4659-8E98-878866E05E85}" srcOrd="0" destOrd="0" presId="urn:microsoft.com/office/officeart/2005/8/layout/default#1"/>
    <dgm:cxn modelId="{AEAD6CE1-1E6F-493F-B823-0B7154347C53}" type="presOf" srcId="{B2C89DE5-3C9B-487E-AEC9-C41F780DD6F2}" destId="{D09A9E05-0ED0-46B8-8CE8-9526A74E660F}" srcOrd="0" destOrd="0" presId="urn:microsoft.com/office/officeart/2005/8/layout/default#1"/>
    <dgm:cxn modelId="{E38FE3AF-EAC5-41D8-A195-C48461E26DB2}" srcId="{1C7090A1-D7AB-4F5F-BAFF-85834674FE0B}" destId="{1F9533D4-3E59-4A7A-AE30-78C078312195}" srcOrd="5" destOrd="0" parTransId="{2204B171-BB97-457F-886E-7DB4F1E9ACC4}" sibTransId="{EE718CDE-201E-4DB6-AC2F-23B1EA12028A}"/>
    <dgm:cxn modelId="{97E42918-54D4-4A87-ADD3-A0E60FEF2773}" srcId="{1C7090A1-D7AB-4F5F-BAFF-85834674FE0B}" destId="{15AC1059-6DC1-4C6D-B4DB-CA766BB8D49A}" srcOrd="0" destOrd="0" parTransId="{305B85A5-08F5-4735-BC55-54491A4B328A}" sibTransId="{CCF8FA9E-9525-45C4-9C48-712BC5C7B66E}"/>
    <dgm:cxn modelId="{6DBA736A-2648-43A0-9520-CBE5E7A4E226}" type="presParOf" srcId="{C9896971-AA19-4C72-85F7-0670DB75C733}" destId="{0BA528EF-4172-4E69-AFFF-B4979468A8B2}" srcOrd="0" destOrd="0" presId="urn:microsoft.com/office/officeart/2005/8/layout/default#1"/>
    <dgm:cxn modelId="{572CF776-41DF-40DA-8285-75B0B5453D7A}" type="presParOf" srcId="{C9896971-AA19-4C72-85F7-0670DB75C733}" destId="{3CECB9AB-78B6-45DF-A665-479466E51B5A}" srcOrd="1" destOrd="0" presId="urn:microsoft.com/office/officeart/2005/8/layout/default#1"/>
    <dgm:cxn modelId="{BD273CD0-6A2C-4795-86DD-ABA6E91A5D0B}" type="presParOf" srcId="{C9896971-AA19-4C72-85F7-0670DB75C733}" destId="{D92165AE-4E68-4964-84B6-F90DC8861DA6}" srcOrd="2" destOrd="0" presId="urn:microsoft.com/office/officeart/2005/8/layout/default#1"/>
    <dgm:cxn modelId="{C7373D10-3FD0-4EA6-B40C-0F61F2929F11}" type="presParOf" srcId="{C9896971-AA19-4C72-85F7-0670DB75C733}" destId="{30D3C1CE-7BAF-4806-B7E5-DD94819B5929}" srcOrd="3" destOrd="0" presId="urn:microsoft.com/office/officeart/2005/8/layout/default#1"/>
    <dgm:cxn modelId="{9615226A-078C-42D2-8576-BDE2038CEBD8}" type="presParOf" srcId="{C9896971-AA19-4C72-85F7-0670DB75C733}" destId="{1A24B409-B350-47F9-A4D2-2BECFF26C2C6}" srcOrd="4" destOrd="0" presId="urn:microsoft.com/office/officeart/2005/8/layout/default#1"/>
    <dgm:cxn modelId="{A5B99602-0018-4508-84F4-1474BD5AF208}" type="presParOf" srcId="{C9896971-AA19-4C72-85F7-0670DB75C733}" destId="{6AC00E6E-0DBA-4BE9-8388-DCC3569AD4E6}" srcOrd="5" destOrd="0" presId="urn:microsoft.com/office/officeart/2005/8/layout/default#1"/>
    <dgm:cxn modelId="{7A06A235-A7F8-44C6-A3E0-B87E0A8981D7}" type="presParOf" srcId="{C9896971-AA19-4C72-85F7-0670DB75C733}" destId="{D09A9E05-0ED0-46B8-8CE8-9526A74E660F}" srcOrd="6" destOrd="0" presId="urn:microsoft.com/office/officeart/2005/8/layout/default#1"/>
    <dgm:cxn modelId="{2FED1CC8-11FB-457C-A828-9C657CB9430D}" type="presParOf" srcId="{C9896971-AA19-4C72-85F7-0670DB75C733}" destId="{574B815F-4412-4724-A140-D736B1F32090}" srcOrd="7" destOrd="0" presId="urn:microsoft.com/office/officeart/2005/8/layout/default#1"/>
    <dgm:cxn modelId="{B3BAE7D1-7056-4C02-9770-2515CF684E52}" type="presParOf" srcId="{C9896971-AA19-4C72-85F7-0670DB75C733}" destId="{32EF4FD6-CE7F-4659-8E98-878866E05E85}" srcOrd="8" destOrd="0" presId="urn:microsoft.com/office/officeart/2005/8/layout/default#1"/>
    <dgm:cxn modelId="{711F4DF3-154C-41AA-B430-D75E1DADF524}" type="presParOf" srcId="{C9896971-AA19-4C72-85F7-0670DB75C733}" destId="{BE21732B-8173-43BE-AFF0-D78113540BEF}" srcOrd="9" destOrd="0" presId="urn:microsoft.com/office/officeart/2005/8/layout/default#1"/>
    <dgm:cxn modelId="{685DF042-2618-408C-91D2-E458E77C6E46}" type="presParOf" srcId="{C9896971-AA19-4C72-85F7-0670DB75C733}" destId="{915031CE-565A-4E27-AA76-C1B4B457545A}"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AD8A3A-3A36-4916-A609-ABCBDEAB77E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84266CB-3C70-43D5-B055-479D9508B8C7}" type="pres">
      <dgm:prSet presAssocID="{BFAD8A3A-3A36-4916-A609-ABCBDEAB77EF}" presName="linearFlow" presStyleCnt="0">
        <dgm:presLayoutVars>
          <dgm:dir/>
          <dgm:animLvl val="lvl"/>
          <dgm:resizeHandles val="exact"/>
        </dgm:presLayoutVars>
      </dgm:prSet>
      <dgm:spPr/>
      <dgm:t>
        <a:bodyPr/>
        <a:lstStyle/>
        <a:p>
          <a:endParaRPr lang="en-US"/>
        </a:p>
      </dgm:t>
    </dgm:pt>
  </dgm:ptLst>
  <dgm:cxnLst>
    <dgm:cxn modelId="{94DAA360-71C0-4D0E-84AE-E293D597107A}" type="presOf" srcId="{BFAD8A3A-3A36-4916-A609-ABCBDEAB77EF}" destId="{484266CB-3C70-43D5-B055-479D9508B8C7}" srcOrd="0"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4FEB9F-F7D1-4E70-883E-6AB5BBB8858E}" type="doc">
      <dgm:prSet loTypeId="urn:microsoft.com/office/officeart/2005/8/layout/vList6" loCatId="list" qsTypeId="urn:microsoft.com/office/officeart/2005/8/quickstyle/3d2" qsCatId="3D" csTypeId="urn:microsoft.com/office/officeart/2005/8/colors/accent0_1" csCatId="mainScheme" phldr="1"/>
      <dgm:spPr/>
      <dgm:t>
        <a:bodyPr/>
        <a:lstStyle/>
        <a:p>
          <a:pPr rtl="1"/>
          <a:endParaRPr lang="fa-IR"/>
        </a:p>
      </dgm:t>
    </dgm:pt>
    <dgm:pt modelId="{6724BB9E-78B6-49D7-8C73-A89B8772251C}">
      <dgm:prSet phldrT="[Text]"/>
      <dgm:spPr/>
      <dgm:t>
        <a:bodyPr/>
        <a:lstStyle/>
        <a:p>
          <a:pPr rtl="1"/>
          <a:r>
            <a:rPr lang="en-US" b="1" dirty="0" smtClean="0"/>
            <a:t>Industrial</a:t>
          </a:r>
          <a:endParaRPr lang="fa-IR" b="1" dirty="0"/>
        </a:p>
      </dgm:t>
    </dgm:pt>
    <dgm:pt modelId="{119C5426-C898-4B7E-BB9C-A5648B3A5D0A}" type="parTrans" cxnId="{915F9A63-E1ED-4D01-BF9F-049BFC60A56A}">
      <dgm:prSet/>
      <dgm:spPr/>
      <dgm:t>
        <a:bodyPr/>
        <a:lstStyle/>
        <a:p>
          <a:pPr rtl="1"/>
          <a:endParaRPr lang="fa-IR"/>
        </a:p>
      </dgm:t>
    </dgm:pt>
    <dgm:pt modelId="{CEDCF73E-B9ED-4792-9605-F5E01B569435}" type="sibTrans" cxnId="{915F9A63-E1ED-4D01-BF9F-049BFC60A56A}">
      <dgm:prSet/>
      <dgm:spPr/>
      <dgm:t>
        <a:bodyPr/>
        <a:lstStyle/>
        <a:p>
          <a:pPr rtl="1"/>
          <a:endParaRPr lang="fa-IR"/>
        </a:p>
      </dgm:t>
    </dgm:pt>
    <dgm:pt modelId="{43FCC45F-4293-4CA7-8302-E006AC81D4C5}">
      <dgm:prSet phldrT="[Text]"/>
      <dgm:spPr/>
      <dgm:t>
        <a:bodyPr/>
        <a:lstStyle/>
        <a:p>
          <a:pPr rtl="1"/>
          <a:r>
            <a:rPr lang="en-US" b="1" dirty="0" smtClean="0"/>
            <a:t>Irrigation and water</a:t>
          </a:r>
          <a:endParaRPr lang="fa-IR" b="1" dirty="0"/>
        </a:p>
      </dgm:t>
    </dgm:pt>
    <dgm:pt modelId="{05CA773C-6AD2-4F07-B55C-85A517F4C3F7}" type="sibTrans" cxnId="{14D0095E-FF66-4EAF-BF99-AE1BE018B7A2}">
      <dgm:prSet/>
      <dgm:spPr/>
      <dgm:t>
        <a:bodyPr/>
        <a:lstStyle/>
        <a:p>
          <a:pPr rtl="1"/>
          <a:endParaRPr lang="fa-IR"/>
        </a:p>
      </dgm:t>
    </dgm:pt>
    <dgm:pt modelId="{2C121FB5-82A7-456B-ACE1-A477A0C00F56}" type="parTrans" cxnId="{14D0095E-FF66-4EAF-BF99-AE1BE018B7A2}">
      <dgm:prSet/>
      <dgm:spPr/>
      <dgm:t>
        <a:bodyPr/>
        <a:lstStyle/>
        <a:p>
          <a:pPr rtl="1"/>
          <a:endParaRPr lang="fa-IR"/>
        </a:p>
      </dgm:t>
    </dgm:pt>
    <dgm:pt modelId="{CE3AC9B6-FAE6-4534-893E-B0D61963A157}">
      <dgm:prSet phldrT="[Text]"/>
      <dgm:spPr/>
      <dgm:t>
        <a:bodyPr/>
        <a:lstStyle/>
        <a:p>
          <a:pPr rtl="1"/>
          <a:r>
            <a:rPr lang="en-US" b="1" dirty="0" smtClean="0"/>
            <a:t>Building</a:t>
          </a:r>
          <a:endParaRPr lang="fa-IR" b="1" dirty="0"/>
        </a:p>
      </dgm:t>
    </dgm:pt>
    <dgm:pt modelId="{AE04DC74-6168-4863-87CF-C2C3E69C3E8B}" type="sibTrans" cxnId="{E9F33CFC-C53A-4350-8877-C7898B197898}">
      <dgm:prSet/>
      <dgm:spPr/>
      <dgm:t>
        <a:bodyPr/>
        <a:lstStyle/>
        <a:p>
          <a:pPr rtl="1"/>
          <a:endParaRPr lang="fa-IR"/>
        </a:p>
      </dgm:t>
    </dgm:pt>
    <dgm:pt modelId="{06DCABBA-7989-4933-8C6D-58D53E9EEAC1}" type="parTrans" cxnId="{E9F33CFC-C53A-4350-8877-C7898B197898}">
      <dgm:prSet/>
      <dgm:spPr/>
      <dgm:t>
        <a:bodyPr/>
        <a:lstStyle/>
        <a:p>
          <a:pPr rtl="1"/>
          <a:endParaRPr lang="fa-IR"/>
        </a:p>
      </dgm:t>
    </dgm:pt>
    <dgm:pt modelId="{DE7B3DED-9081-44CA-84B2-BC4AD0E095C3}">
      <dgm:prSet/>
      <dgm:spPr>
        <a:noFill/>
        <a:ln>
          <a:noFill/>
        </a:ln>
      </dgm:spPr>
      <dgm:t>
        <a:bodyPr/>
        <a:lstStyle/>
        <a:p>
          <a:pPr rtl="1"/>
          <a:endParaRPr lang="fa-IR" dirty="0"/>
        </a:p>
      </dgm:t>
    </dgm:pt>
    <dgm:pt modelId="{591EB4D3-ECEB-4DF2-86C8-8E5BCBA2A157}" type="parTrans" cxnId="{934BFFE8-B324-4FC3-A3CA-31FCAA65202C}">
      <dgm:prSet/>
      <dgm:spPr/>
      <dgm:t>
        <a:bodyPr/>
        <a:lstStyle/>
        <a:p>
          <a:pPr rtl="1"/>
          <a:endParaRPr lang="fa-IR"/>
        </a:p>
      </dgm:t>
    </dgm:pt>
    <dgm:pt modelId="{C55D54D9-5930-4DB8-A092-2998B332320D}" type="sibTrans" cxnId="{934BFFE8-B324-4FC3-A3CA-31FCAA65202C}">
      <dgm:prSet/>
      <dgm:spPr/>
      <dgm:t>
        <a:bodyPr/>
        <a:lstStyle/>
        <a:p>
          <a:pPr rtl="1"/>
          <a:endParaRPr lang="fa-IR"/>
        </a:p>
      </dgm:t>
    </dgm:pt>
    <dgm:pt modelId="{D2116ED7-10A8-4FD7-81B4-9302FE0C2FA5}" type="pres">
      <dgm:prSet presAssocID="{E54FEB9F-F7D1-4E70-883E-6AB5BBB8858E}" presName="Name0" presStyleCnt="0">
        <dgm:presLayoutVars>
          <dgm:dir/>
          <dgm:animLvl val="lvl"/>
          <dgm:resizeHandles/>
        </dgm:presLayoutVars>
      </dgm:prSet>
      <dgm:spPr/>
      <dgm:t>
        <a:bodyPr/>
        <a:lstStyle/>
        <a:p>
          <a:pPr rtl="1"/>
          <a:endParaRPr lang="fa-IR"/>
        </a:p>
      </dgm:t>
    </dgm:pt>
    <dgm:pt modelId="{4D0BC0D9-3886-4B94-84CF-C702C68C4CCD}" type="pres">
      <dgm:prSet presAssocID="{6724BB9E-78B6-49D7-8C73-A89B8772251C}" presName="linNode" presStyleCnt="0"/>
      <dgm:spPr/>
    </dgm:pt>
    <dgm:pt modelId="{AA08B21C-FA4F-4467-8D33-25957B95E2A5}" type="pres">
      <dgm:prSet presAssocID="{6724BB9E-78B6-49D7-8C73-A89B8772251C}" presName="parentShp" presStyleLbl="node1" presStyleIdx="0" presStyleCnt="3" custScaleX="69403" custScaleY="74378" custLinFactNeighborX="-7508" custLinFactNeighborY="3595">
        <dgm:presLayoutVars>
          <dgm:bulletEnabled val="1"/>
        </dgm:presLayoutVars>
      </dgm:prSet>
      <dgm:spPr/>
      <dgm:t>
        <a:bodyPr/>
        <a:lstStyle/>
        <a:p>
          <a:pPr rtl="1"/>
          <a:endParaRPr lang="fa-IR"/>
        </a:p>
      </dgm:t>
    </dgm:pt>
    <dgm:pt modelId="{06DB943E-8FCA-4779-B7BA-134509E23DAE}" type="pres">
      <dgm:prSet presAssocID="{6724BB9E-78B6-49D7-8C73-A89B8772251C}" presName="childShp" presStyleLbl="bgAccFollowNode1" presStyleIdx="0" presStyleCnt="3">
        <dgm:presLayoutVars>
          <dgm:bulletEnabled val="1"/>
        </dgm:presLayoutVars>
      </dgm:prSet>
      <dgm:spPr/>
      <dgm:t>
        <a:bodyPr/>
        <a:lstStyle/>
        <a:p>
          <a:pPr rtl="1"/>
          <a:endParaRPr lang="fa-IR"/>
        </a:p>
      </dgm:t>
    </dgm:pt>
    <dgm:pt modelId="{DAD3C8A8-CA1D-4E6A-BEA2-9F0C722AE268}" type="pres">
      <dgm:prSet presAssocID="{CEDCF73E-B9ED-4792-9605-F5E01B569435}" presName="spacing" presStyleCnt="0"/>
      <dgm:spPr/>
    </dgm:pt>
    <dgm:pt modelId="{83B13C02-F8A4-484E-8357-DEFD04DB8F97}" type="pres">
      <dgm:prSet presAssocID="{CE3AC9B6-FAE6-4534-893E-B0D61963A157}" presName="linNode" presStyleCnt="0"/>
      <dgm:spPr/>
    </dgm:pt>
    <dgm:pt modelId="{8364FAED-BDE8-42C7-8837-5C867A78B69F}" type="pres">
      <dgm:prSet presAssocID="{CE3AC9B6-FAE6-4534-893E-B0D61963A157}" presName="parentShp" presStyleLbl="node1" presStyleIdx="1" presStyleCnt="3" custScaleX="72909" custScaleY="74803" custLinFactNeighborX="-28291" custLinFactNeighborY="-15">
        <dgm:presLayoutVars>
          <dgm:bulletEnabled val="1"/>
        </dgm:presLayoutVars>
      </dgm:prSet>
      <dgm:spPr/>
      <dgm:t>
        <a:bodyPr/>
        <a:lstStyle/>
        <a:p>
          <a:pPr rtl="1"/>
          <a:endParaRPr lang="fa-IR"/>
        </a:p>
      </dgm:t>
    </dgm:pt>
    <dgm:pt modelId="{955AB413-0CEF-4626-9535-9BE75212362D}" type="pres">
      <dgm:prSet presAssocID="{CE3AC9B6-FAE6-4534-893E-B0D61963A157}" presName="childShp" presStyleLbl="bgAccFollowNode1" presStyleIdx="1" presStyleCnt="3" custScaleX="56219" custScaleY="74874" custLinFactNeighborX="-40011" custLinFactNeighborY="-2597">
        <dgm:presLayoutVars>
          <dgm:bulletEnabled val="1"/>
        </dgm:presLayoutVars>
      </dgm:prSet>
      <dgm:spPr>
        <a:prstGeom prst="leftRightArrow">
          <a:avLst/>
        </a:prstGeom>
        <a:solidFill>
          <a:schemeClr val="bg2">
            <a:lumMod val="60000"/>
            <a:lumOff val="40000"/>
          </a:schemeClr>
        </a:solidFill>
        <a:ln>
          <a:solidFill>
            <a:schemeClr val="dk1">
              <a:hueOff val="0"/>
              <a:satOff val="0"/>
              <a:lumOff val="0"/>
            </a:schemeClr>
          </a:solidFill>
        </a:ln>
      </dgm:spPr>
      <dgm:t>
        <a:bodyPr/>
        <a:lstStyle/>
        <a:p>
          <a:pPr rtl="1"/>
          <a:endParaRPr lang="fa-IR"/>
        </a:p>
      </dgm:t>
    </dgm:pt>
    <dgm:pt modelId="{A4E0CA35-BBD5-440B-B75C-886480479C04}" type="pres">
      <dgm:prSet presAssocID="{AE04DC74-6168-4863-87CF-C2C3E69C3E8B}" presName="spacing" presStyleCnt="0"/>
      <dgm:spPr/>
    </dgm:pt>
    <dgm:pt modelId="{1EE7E07D-1616-49E7-B16E-B43EA392035C}" type="pres">
      <dgm:prSet presAssocID="{43FCC45F-4293-4CA7-8302-E006AC81D4C5}" presName="linNode" presStyleCnt="0"/>
      <dgm:spPr/>
    </dgm:pt>
    <dgm:pt modelId="{05EA1123-DB5E-451E-8D1D-CE31B46C2EDA}" type="pres">
      <dgm:prSet presAssocID="{43FCC45F-4293-4CA7-8302-E006AC81D4C5}" presName="parentShp" presStyleLbl="node1" presStyleIdx="2" presStyleCnt="3" custScaleX="69403" custScaleY="74378" custLinFactNeighborX="-7541" custLinFactNeighborY="-10274">
        <dgm:presLayoutVars>
          <dgm:bulletEnabled val="1"/>
        </dgm:presLayoutVars>
      </dgm:prSet>
      <dgm:spPr/>
      <dgm:t>
        <a:bodyPr/>
        <a:lstStyle/>
        <a:p>
          <a:pPr rtl="1"/>
          <a:endParaRPr lang="fa-IR"/>
        </a:p>
      </dgm:t>
    </dgm:pt>
    <dgm:pt modelId="{03215296-EEFC-40D3-89F0-77042B7B2898}" type="pres">
      <dgm:prSet presAssocID="{43FCC45F-4293-4CA7-8302-E006AC81D4C5}" presName="childShp" presStyleLbl="bgAccFollowNode1" presStyleIdx="2" presStyleCnt="3">
        <dgm:presLayoutVars>
          <dgm:bulletEnabled val="1"/>
        </dgm:presLayoutVars>
      </dgm:prSet>
      <dgm:spPr>
        <a:noFill/>
        <a:ln>
          <a:noFill/>
        </a:ln>
      </dgm:spPr>
    </dgm:pt>
  </dgm:ptLst>
  <dgm:cxnLst>
    <dgm:cxn modelId="{934BFFE8-B324-4FC3-A3CA-31FCAA65202C}" srcId="{6724BB9E-78B6-49D7-8C73-A89B8772251C}" destId="{DE7B3DED-9081-44CA-84B2-BC4AD0E095C3}" srcOrd="0" destOrd="0" parTransId="{591EB4D3-ECEB-4DF2-86C8-8E5BCBA2A157}" sibTransId="{C55D54D9-5930-4DB8-A092-2998B332320D}"/>
    <dgm:cxn modelId="{ECB9027C-1430-4448-B17B-44470AAA86A6}" type="presOf" srcId="{CE3AC9B6-FAE6-4534-893E-B0D61963A157}" destId="{8364FAED-BDE8-42C7-8837-5C867A78B69F}" srcOrd="0" destOrd="0" presId="urn:microsoft.com/office/officeart/2005/8/layout/vList6"/>
    <dgm:cxn modelId="{E9D99C7E-99F2-427E-9065-0A583CD41181}" type="presOf" srcId="{43FCC45F-4293-4CA7-8302-E006AC81D4C5}" destId="{05EA1123-DB5E-451E-8D1D-CE31B46C2EDA}" srcOrd="0" destOrd="0" presId="urn:microsoft.com/office/officeart/2005/8/layout/vList6"/>
    <dgm:cxn modelId="{09A81F69-6397-42B2-B438-AC4FF2449FAB}" type="presOf" srcId="{E54FEB9F-F7D1-4E70-883E-6AB5BBB8858E}" destId="{D2116ED7-10A8-4FD7-81B4-9302FE0C2FA5}" srcOrd="0" destOrd="0" presId="urn:microsoft.com/office/officeart/2005/8/layout/vList6"/>
    <dgm:cxn modelId="{75429753-F042-49AC-A651-91CAA8B12A8E}" type="presOf" srcId="{6724BB9E-78B6-49D7-8C73-A89B8772251C}" destId="{AA08B21C-FA4F-4467-8D33-25957B95E2A5}" srcOrd="0" destOrd="0" presId="urn:microsoft.com/office/officeart/2005/8/layout/vList6"/>
    <dgm:cxn modelId="{E9F33CFC-C53A-4350-8877-C7898B197898}" srcId="{E54FEB9F-F7D1-4E70-883E-6AB5BBB8858E}" destId="{CE3AC9B6-FAE6-4534-893E-B0D61963A157}" srcOrd="1" destOrd="0" parTransId="{06DCABBA-7989-4933-8C6D-58D53E9EEAC1}" sibTransId="{AE04DC74-6168-4863-87CF-C2C3E69C3E8B}"/>
    <dgm:cxn modelId="{E75A8C53-8D23-4C51-8B96-8CDCF0E9EF20}" type="presOf" srcId="{DE7B3DED-9081-44CA-84B2-BC4AD0E095C3}" destId="{06DB943E-8FCA-4779-B7BA-134509E23DAE}" srcOrd="0" destOrd="0" presId="urn:microsoft.com/office/officeart/2005/8/layout/vList6"/>
    <dgm:cxn modelId="{915F9A63-E1ED-4D01-BF9F-049BFC60A56A}" srcId="{E54FEB9F-F7D1-4E70-883E-6AB5BBB8858E}" destId="{6724BB9E-78B6-49D7-8C73-A89B8772251C}" srcOrd="0" destOrd="0" parTransId="{119C5426-C898-4B7E-BB9C-A5648B3A5D0A}" sibTransId="{CEDCF73E-B9ED-4792-9605-F5E01B569435}"/>
    <dgm:cxn modelId="{14D0095E-FF66-4EAF-BF99-AE1BE018B7A2}" srcId="{E54FEB9F-F7D1-4E70-883E-6AB5BBB8858E}" destId="{43FCC45F-4293-4CA7-8302-E006AC81D4C5}" srcOrd="2" destOrd="0" parTransId="{2C121FB5-82A7-456B-ACE1-A477A0C00F56}" sibTransId="{05CA773C-6AD2-4F07-B55C-85A517F4C3F7}"/>
    <dgm:cxn modelId="{4A3340A6-0BC1-4ECD-8698-B732426006A9}" type="presParOf" srcId="{D2116ED7-10A8-4FD7-81B4-9302FE0C2FA5}" destId="{4D0BC0D9-3886-4B94-84CF-C702C68C4CCD}" srcOrd="0" destOrd="0" presId="urn:microsoft.com/office/officeart/2005/8/layout/vList6"/>
    <dgm:cxn modelId="{2F617ACD-FA8F-4FC1-8F70-C179C33CE1D4}" type="presParOf" srcId="{4D0BC0D9-3886-4B94-84CF-C702C68C4CCD}" destId="{AA08B21C-FA4F-4467-8D33-25957B95E2A5}" srcOrd="0" destOrd="0" presId="urn:microsoft.com/office/officeart/2005/8/layout/vList6"/>
    <dgm:cxn modelId="{45E13B00-BDF6-4F00-A5EF-59182BB9A8F6}" type="presParOf" srcId="{4D0BC0D9-3886-4B94-84CF-C702C68C4CCD}" destId="{06DB943E-8FCA-4779-B7BA-134509E23DAE}" srcOrd="1" destOrd="0" presId="urn:microsoft.com/office/officeart/2005/8/layout/vList6"/>
    <dgm:cxn modelId="{9245F1AB-5D07-432F-88F1-4E29718E5E08}" type="presParOf" srcId="{D2116ED7-10A8-4FD7-81B4-9302FE0C2FA5}" destId="{DAD3C8A8-CA1D-4E6A-BEA2-9F0C722AE268}" srcOrd="1" destOrd="0" presId="urn:microsoft.com/office/officeart/2005/8/layout/vList6"/>
    <dgm:cxn modelId="{50303056-9D0C-40F1-8AF8-61B97622495B}" type="presParOf" srcId="{D2116ED7-10A8-4FD7-81B4-9302FE0C2FA5}" destId="{83B13C02-F8A4-484E-8357-DEFD04DB8F97}" srcOrd="2" destOrd="0" presId="urn:microsoft.com/office/officeart/2005/8/layout/vList6"/>
    <dgm:cxn modelId="{9404AAA4-EE7F-4D85-A674-FD6E53CA83B6}" type="presParOf" srcId="{83B13C02-F8A4-484E-8357-DEFD04DB8F97}" destId="{8364FAED-BDE8-42C7-8837-5C867A78B69F}" srcOrd="0" destOrd="0" presId="urn:microsoft.com/office/officeart/2005/8/layout/vList6"/>
    <dgm:cxn modelId="{B978EAE2-BF46-4135-8BA3-39B73D92AD0A}" type="presParOf" srcId="{83B13C02-F8A4-484E-8357-DEFD04DB8F97}" destId="{955AB413-0CEF-4626-9535-9BE75212362D}" srcOrd="1" destOrd="0" presId="urn:microsoft.com/office/officeart/2005/8/layout/vList6"/>
    <dgm:cxn modelId="{3EEEE017-CA1A-43B0-933A-A1341DEF533A}" type="presParOf" srcId="{D2116ED7-10A8-4FD7-81B4-9302FE0C2FA5}" destId="{A4E0CA35-BBD5-440B-B75C-886480479C04}" srcOrd="3" destOrd="0" presId="urn:microsoft.com/office/officeart/2005/8/layout/vList6"/>
    <dgm:cxn modelId="{50B8C93E-38F7-4835-B68D-4FC0E8ED828F}" type="presParOf" srcId="{D2116ED7-10A8-4FD7-81B4-9302FE0C2FA5}" destId="{1EE7E07D-1616-49E7-B16E-B43EA392035C}" srcOrd="4" destOrd="0" presId="urn:microsoft.com/office/officeart/2005/8/layout/vList6"/>
    <dgm:cxn modelId="{41863297-07EE-42EC-AA65-E4A42D1339D0}" type="presParOf" srcId="{1EE7E07D-1616-49E7-B16E-B43EA392035C}" destId="{05EA1123-DB5E-451E-8D1D-CE31B46C2EDA}" srcOrd="0" destOrd="0" presId="urn:microsoft.com/office/officeart/2005/8/layout/vList6"/>
    <dgm:cxn modelId="{25A7BE47-3D4A-47B4-83DB-BC8D253F7DD9}" type="presParOf" srcId="{1EE7E07D-1616-49E7-B16E-B43EA392035C}" destId="{03215296-EEFC-40D3-89F0-77042B7B2898}" srcOrd="1" destOrd="0" presId="urn:microsoft.com/office/officeart/2005/8/layout/vList6"/>
  </dgm:cxnLst>
  <dgm:bg>
    <a:noFill/>
    <a:effectLst>
      <a:outerShdw blurRad="50800" dist="50800" dir="5400000" algn="ctr" rotWithShape="0">
        <a:schemeClr val="tx2">
          <a:lumMod val="75000"/>
        </a:schemeClr>
      </a:outerShdw>
    </a:effect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964C8-6704-4D9A-A2E9-0D2804CFB0D9}">
      <dsp:nvSpPr>
        <dsp:cNvPr id="0" name=""/>
        <dsp:cNvSpPr/>
      </dsp:nvSpPr>
      <dsp:spPr>
        <a:xfrm>
          <a:off x="0" y="76127"/>
          <a:ext cx="4037162" cy="1098367"/>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kumimoji="0" lang="en-US" sz="2900" b="1" i="0" u="none" strike="noStrike" kern="1200" cap="none" normalizeH="0" baseline="0" dirty="0" smtClean="0">
              <a:ln>
                <a:noFill/>
              </a:ln>
              <a:solidFill>
                <a:schemeClr val="tx1"/>
              </a:solidFill>
              <a:effectLst/>
              <a:latin typeface="Calibri" pitchFamily="34" charset="0"/>
              <a:ea typeface="Calibri" pitchFamily="34" charset="0"/>
              <a:cs typeface="B Nazanin" pitchFamily="2" charset="-78"/>
            </a:rPr>
            <a:t>Base Oil</a:t>
          </a:r>
          <a:endParaRPr lang="fa-IR" sz="2900" b="1" kern="1200" dirty="0">
            <a:solidFill>
              <a:schemeClr val="tx1"/>
            </a:solidFill>
            <a:latin typeface="+mn-lt"/>
            <a:cs typeface="B Nazanin" pitchFamily="2" charset="-78"/>
          </a:endParaRPr>
        </a:p>
      </dsp:txBody>
      <dsp:txXfrm>
        <a:off x="53618" y="129745"/>
        <a:ext cx="3929926" cy="991131"/>
      </dsp:txXfrm>
    </dsp:sp>
    <dsp:sp modelId="{449E7F37-053E-49E6-96F1-8EAAF3FC9412}">
      <dsp:nvSpPr>
        <dsp:cNvPr id="0" name=""/>
        <dsp:cNvSpPr/>
      </dsp:nvSpPr>
      <dsp:spPr>
        <a:xfrm>
          <a:off x="0" y="1258015"/>
          <a:ext cx="4037162" cy="1098367"/>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kumimoji="0" lang="en-US" sz="2900" b="1" i="0" u="none" strike="noStrike" kern="1200" cap="none" normalizeH="0" baseline="0" dirty="0" smtClean="0">
              <a:ln>
                <a:noFill/>
              </a:ln>
              <a:solidFill>
                <a:schemeClr val="tx1"/>
              </a:solidFill>
              <a:effectLst/>
              <a:latin typeface="Calibri" pitchFamily="34" charset="0"/>
              <a:ea typeface="Calibri" pitchFamily="34" charset="0"/>
              <a:cs typeface="B Nazanin" pitchFamily="2" charset="-78"/>
            </a:rPr>
            <a:t>Gasoline Engine Oil</a:t>
          </a:r>
          <a:endParaRPr lang="fa-IR" sz="2900" b="1" kern="1200" dirty="0">
            <a:solidFill>
              <a:schemeClr val="tx1"/>
            </a:solidFill>
            <a:latin typeface="+mn-lt"/>
            <a:cs typeface="B Nazanin" pitchFamily="2" charset="-78"/>
          </a:endParaRPr>
        </a:p>
      </dsp:txBody>
      <dsp:txXfrm>
        <a:off x="53618" y="1311633"/>
        <a:ext cx="3929926" cy="991131"/>
      </dsp:txXfrm>
    </dsp:sp>
    <dsp:sp modelId="{87146CBA-A073-4187-B5E2-0CB8EFB803AA}">
      <dsp:nvSpPr>
        <dsp:cNvPr id="0" name=""/>
        <dsp:cNvSpPr/>
      </dsp:nvSpPr>
      <dsp:spPr>
        <a:xfrm>
          <a:off x="0" y="2439903"/>
          <a:ext cx="4037162" cy="1098367"/>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kumimoji="0" lang="en-US" sz="2900" b="1" i="0" u="none" strike="noStrike" kern="1200" cap="none" normalizeH="0" baseline="0" dirty="0" smtClean="0">
              <a:ln>
                <a:noFill/>
              </a:ln>
              <a:solidFill>
                <a:schemeClr val="tx1"/>
              </a:solidFill>
              <a:effectLst/>
              <a:latin typeface="Calibri" pitchFamily="34" charset="0"/>
              <a:ea typeface="Calibri" pitchFamily="34" charset="0"/>
              <a:cs typeface="B Nazanin" pitchFamily="2" charset="-78"/>
            </a:rPr>
            <a:t>Diesel Engine Oil</a:t>
          </a:r>
          <a:endParaRPr lang="fa-IR" sz="2900" b="1" kern="1200" dirty="0">
            <a:solidFill>
              <a:schemeClr val="tx1"/>
            </a:solidFill>
            <a:latin typeface="+mn-lt"/>
            <a:cs typeface="B Nazanin" pitchFamily="2" charset="-78"/>
          </a:endParaRPr>
        </a:p>
      </dsp:txBody>
      <dsp:txXfrm>
        <a:off x="53618" y="2493521"/>
        <a:ext cx="3929926" cy="991131"/>
      </dsp:txXfrm>
    </dsp:sp>
    <dsp:sp modelId="{0B17F0E8-03FD-40E6-B9CD-5812B66B8203}">
      <dsp:nvSpPr>
        <dsp:cNvPr id="0" name=""/>
        <dsp:cNvSpPr/>
      </dsp:nvSpPr>
      <dsp:spPr>
        <a:xfrm>
          <a:off x="0" y="3621791"/>
          <a:ext cx="4037162" cy="1098367"/>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kumimoji="0" lang="en-US" sz="2900" b="1" i="0" u="none" strike="noStrike" kern="1200" cap="none" normalizeH="0" baseline="0" dirty="0" smtClean="0">
              <a:ln>
                <a:noFill/>
              </a:ln>
              <a:solidFill>
                <a:schemeClr val="tx1"/>
              </a:solidFill>
              <a:effectLst/>
              <a:latin typeface="Arial" pitchFamily="34" charset="0"/>
              <a:ea typeface="Calibri" pitchFamily="34" charset="0"/>
              <a:cs typeface="B Nazanin" pitchFamily="2" charset="-78"/>
            </a:rPr>
            <a:t>Unsaturated Polyester Resin</a:t>
          </a:r>
          <a:endParaRPr lang="en-US" sz="2900" b="1" kern="1200" dirty="0">
            <a:solidFill>
              <a:schemeClr val="tx1"/>
            </a:solidFill>
            <a:cs typeface="B Nazanin" pitchFamily="2" charset="-78"/>
          </a:endParaRPr>
        </a:p>
      </dsp:txBody>
      <dsp:txXfrm>
        <a:off x="53618" y="3675409"/>
        <a:ext cx="3929926" cy="9911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B943E-8FCA-4779-B7BA-134509E23DAE}">
      <dsp:nvSpPr>
        <dsp:cNvPr id="0" name=""/>
        <dsp:cNvSpPr/>
      </dsp:nvSpPr>
      <dsp:spPr>
        <a:xfrm>
          <a:off x="2566288" y="1778"/>
          <a:ext cx="4544703" cy="1567800"/>
        </a:xfrm>
        <a:prstGeom prst="rightArrow">
          <a:avLst>
            <a:gd name="adj1" fmla="val 75000"/>
            <a:gd name="adj2" fmla="val 5000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275" tIns="41275" rIns="41275" bIns="41275" numCol="1" spcCol="1270" anchor="t" anchorCtr="0">
          <a:noAutofit/>
        </a:bodyPr>
        <a:lstStyle/>
        <a:p>
          <a:pPr marL="285750" lvl="1" indent="-285750" algn="r" defTabSz="2889250" rtl="1">
            <a:lnSpc>
              <a:spcPct val="90000"/>
            </a:lnSpc>
            <a:spcBef>
              <a:spcPct val="0"/>
            </a:spcBef>
            <a:spcAft>
              <a:spcPct val="15000"/>
            </a:spcAft>
            <a:buChar char="••"/>
          </a:pPr>
          <a:endParaRPr lang="fa-IR" sz="6500" kern="1200" dirty="0"/>
        </a:p>
      </dsp:txBody>
      <dsp:txXfrm>
        <a:off x="2566288" y="197753"/>
        <a:ext cx="3956778" cy="1175850"/>
      </dsp:txXfrm>
    </dsp:sp>
    <dsp:sp modelId="{AA08B21C-FA4F-4467-8D33-25957B95E2A5}">
      <dsp:nvSpPr>
        <dsp:cNvPr id="0" name=""/>
        <dsp:cNvSpPr/>
      </dsp:nvSpPr>
      <dsp:spPr>
        <a:xfrm>
          <a:off x="122297" y="258991"/>
          <a:ext cx="2102773" cy="116609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1">
            <a:lnSpc>
              <a:spcPct val="90000"/>
            </a:lnSpc>
            <a:spcBef>
              <a:spcPct val="0"/>
            </a:spcBef>
            <a:spcAft>
              <a:spcPct val="35000"/>
            </a:spcAft>
          </a:pPr>
          <a:r>
            <a:rPr lang="en-US" sz="2900" b="1" kern="1200" dirty="0" smtClean="0"/>
            <a:t>Industrial</a:t>
          </a:r>
          <a:endParaRPr lang="fa-IR" sz="2900" b="1" kern="1200" dirty="0"/>
        </a:p>
      </dsp:txBody>
      <dsp:txXfrm>
        <a:off x="179221" y="315915"/>
        <a:ext cx="1988925" cy="1052250"/>
      </dsp:txXfrm>
    </dsp:sp>
    <dsp:sp modelId="{955AB413-0CEF-4626-9535-9BE75212362D}">
      <dsp:nvSpPr>
        <dsp:cNvPr id="0" name=""/>
        <dsp:cNvSpPr/>
      </dsp:nvSpPr>
      <dsp:spPr>
        <a:xfrm>
          <a:off x="2402004" y="1685642"/>
          <a:ext cx="2554986" cy="1173874"/>
        </a:xfrm>
        <a:prstGeom prst="leftRightArrow">
          <a:avLst/>
        </a:prstGeom>
        <a:solidFill>
          <a:schemeClr val="bg2">
            <a:lumMod val="60000"/>
            <a:lumOff val="40000"/>
          </a:schemeClr>
        </a:solidFill>
        <a:ln w="9525" cap="flat" cmpd="sng" algn="ctr">
          <a:solidFill>
            <a:schemeClr val="dk1">
              <a:hueOff val="0"/>
              <a:satOff val="0"/>
              <a:lum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8364FAED-BDE8-42C7-8837-5C867A78B69F}">
      <dsp:nvSpPr>
        <dsp:cNvPr id="0" name=""/>
        <dsp:cNvSpPr/>
      </dsp:nvSpPr>
      <dsp:spPr>
        <a:xfrm>
          <a:off x="119518" y="1726680"/>
          <a:ext cx="2208998" cy="117276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1">
            <a:lnSpc>
              <a:spcPct val="90000"/>
            </a:lnSpc>
            <a:spcBef>
              <a:spcPct val="0"/>
            </a:spcBef>
            <a:spcAft>
              <a:spcPct val="35000"/>
            </a:spcAft>
          </a:pPr>
          <a:r>
            <a:rPr lang="en-US" sz="2900" b="1" kern="1200" dirty="0" smtClean="0"/>
            <a:t>Building</a:t>
          </a:r>
          <a:endParaRPr lang="fa-IR" sz="2900" b="1" kern="1200" dirty="0"/>
        </a:p>
      </dsp:txBody>
      <dsp:txXfrm>
        <a:off x="176767" y="1783929"/>
        <a:ext cx="2094500" cy="1058263"/>
      </dsp:txXfrm>
    </dsp:sp>
    <dsp:sp modelId="{03215296-EEFC-40D3-89F0-77042B7B2898}">
      <dsp:nvSpPr>
        <dsp:cNvPr id="0" name=""/>
        <dsp:cNvSpPr/>
      </dsp:nvSpPr>
      <dsp:spPr>
        <a:xfrm>
          <a:off x="2566288" y="3057013"/>
          <a:ext cx="4544703" cy="1567800"/>
        </a:xfrm>
        <a:prstGeom prst="rightArrow">
          <a:avLst>
            <a:gd name="adj1" fmla="val 75000"/>
            <a:gd name="adj2" fmla="val 5000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05EA1123-DB5E-451E-8D1D-CE31B46C2EDA}">
      <dsp:nvSpPr>
        <dsp:cNvPr id="0" name=""/>
        <dsp:cNvSpPr/>
      </dsp:nvSpPr>
      <dsp:spPr>
        <a:xfrm>
          <a:off x="120798" y="3096788"/>
          <a:ext cx="2102773" cy="116609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1">
            <a:lnSpc>
              <a:spcPct val="90000"/>
            </a:lnSpc>
            <a:spcBef>
              <a:spcPct val="0"/>
            </a:spcBef>
            <a:spcAft>
              <a:spcPct val="35000"/>
            </a:spcAft>
          </a:pPr>
          <a:r>
            <a:rPr lang="en-US" sz="2900" b="1" kern="1200" dirty="0" smtClean="0"/>
            <a:t>Irrigation and water</a:t>
          </a:r>
          <a:endParaRPr lang="fa-IR" sz="2900" b="1" kern="1200" dirty="0"/>
        </a:p>
      </dsp:txBody>
      <dsp:txXfrm>
        <a:off x="177722" y="3153712"/>
        <a:ext cx="1988925" cy="10522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79071" cy="512081"/>
          </a:xfrm>
          <a:prstGeom prst="rect">
            <a:avLst/>
          </a:prstGeom>
          <a:noFill/>
          <a:ln w="9525">
            <a:noFill/>
            <a:miter lim="800000"/>
            <a:headEnd/>
            <a:tailEnd/>
          </a:ln>
          <a:effectLst/>
        </p:spPr>
        <p:txBody>
          <a:bodyPr vert="horz" wrap="square" lIns="99066" tIns="49533" rIns="99066" bIns="49533" numCol="1" anchor="t" anchorCtr="0" compatLnSpc="1">
            <a:prstTxWarp prst="textNoShape">
              <a:avLst/>
            </a:prstTxWarp>
          </a:bodyPr>
          <a:lstStyle>
            <a:lvl1pPr eaLnBrk="1" hangingPunct="1">
              <a:defRPr sz="1300">
                <a:latin typeface="Times New Roman" pitchFamily="18" charset="0"/>
              </a:defRPr>
            </a:lvl1pPr>
          </a:lstStyle>
          <a:p>
            <a:pPr>
              <a:defRPr/>
            </a:pPr>
            <a:endParaRPr lang="en-US"/>
          </a:p>
        </p:txBody>
      </p:sp>
      <p:sp>
        <p:nvSpPr>
          <p:cNvPr id="95235" name="Rectangle 3"/>
          <p:cNvSpPr>
            <a:spLocks noGrp="1" noChangeArrowheads="1"/>
          </p:cNvSpPr>
          <p:nvPr>
            <p:ph type="dt" idx="1"/>
          </p:nvPr>
        </p:nvSpPr>
        <p:spPr bwMode="auto">
          <a:xfrm>
            <a:off x="4023384" y="0"/>
            <a:ext cx="3079071" cy="512081"/>
          </a:xfrm>
          <a:prstGeom prst="rect">
            <a:avLst/>
          </a:prstGeom>
          <a:noFill/>
          <a:ln w="9525">
            <a:noFill/>
            <a:miter lim="800000"/>
            <a:headEnd/>
            <a:tailEnd/>
          </a:ln>
          <a:effectLst/>
        </p:spPr>
        <p:txBody>
          <a:bodyPr vert="horz" wrap="square" lIns="99066" tIns="49533" rIns="99066" bIns="49533" numCol="1" anchor="t" anchorCtr="0" compatLnSpc="1">
            <a:prstTxWarp prst="textNoShape">
              <a:avLst/>
            </a:prstTxWarp>
          </a:bodyPr>
          <a:lstStyle>
            <a:lvl1pPr algn="r" eaLnBrk="1" hangingPunct="1">
              <a:defRPr sz="1300">
                <a:latin typeface="Times New Roman" pitchFamily="18"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993775" y="766763"/>
            <a:ext cx="5116513" cy="3838575"/>
          </a:xfrm>
          <a:prstGeom prst="rect">
            <a:avLst/>
          </a:prstGeom>
          <a:noFill/>
          <a:ln w="9525">
            <a:solidFill>
              <a:srgbClr val="000000"/>
            </a:solidFill>
            <a:miter lim="800000"/>
            <a:headEnd/>
            <a:tailEnd/>
          </a:ln>
        </p:spPr>
      </p:sp>
      <p:sp>
        <p:nvSpPr>
          <p:cNvPr id="95237" name="Rectangle 5"/>
          <p:cNvSpPr>
            <a:spLocks noGrp="1" noChangeArrowheads="1"/>
          </p:cNvSpPr>
          <p:nvPr>
            <p:ph type="body" sz="quarter" idx="3"/>
          </p:nvPr>
        </p:nvSpPr>
        <p:spPr bwMode="auto">
          <a:xfrm>
            <a:off x="711050" y="4862141"/>
            <a:ext cx="5681963" cy="4605227"/>
          </a:xfrm>
          <a:prstGeom prst="rect">
            <a:avLst/>
          </a:prstGeom>
          <a:noFill/>
          <a:ln w="9525">
            <a:noFill/>
            <a:miter lim="800000"/>
            <a:headEnd/>
            <a:tailEnd/>
          </a:ln>
          <a:effectLst/>
        </p:spPr>
        <p:txBody>
          <a:bodyPr vert="horz" wrap="square" lIns="99066" tIns="49533" rIns="99066" bIns="4953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5238" name="Rectangle 6"/>
          <p:cNvSpPr>
            <a:spLocks noGrp="1" noChangeArrowheads="1"/>
          </p:cNvSpPr>
          <p:nvPr>
            <p:ph type="ftr" sz="quarter" idx="4"/>
          </p:nvPr>
        </p:nvSpPr>
        <p:spPr bwMode="auto">
          <a:xfrm>
            <a:off x="0" y="9720785"/>
            <a:ext cx="3079071" cy="512081"/>
          </a:xfrm>
          <a:prstGeom prst="rect">
            <a:avLst/>
          </a:prstGeom>
          <a:noFill/>
          <a:ln w="9525">
            <a:noFill/>
            <a:miter lim="800000"/>
            <a:headEnd/>
            <a:tailEnd/>
          </a:ln>
          <a:effectLst/>
        </p:spPr>
        <p:txBody>
          <a:bodyPr vert="horz" wrap="square" lIns="99066" tIns="49533" rIns="99066" bIns="49533" numCol="1" anchor="b" anchorCtr="0" compatLnSpc="1">
            <a:prstTxWarp prst="textNoShape">
              <a:avLst/>
            </a:prstTxWarp>
          </a:bodyPr>
          <a:lstStyle>
            <a:lvl1pPr eaLnBrk="1" hangingPunct="1">
              <a:defRPr sz="1300">
                <a:latin typeface="Times New Roman" pitchFamily="18" charset="0"/>
              </a:defRPr>
            </a:lvl1pPr>
          </a:lstStyle>
          <a:p>
            <a:pPr>
              <a:defRPr/>
            </a:pPr>
            <a:endParaRPr lang="en-US"/>
          </a:p>
        </p:txBody>
      </p:sp>
      <p:sp>
        <p:nvSpPr>
          <p:cNvPr id="95239" name="Rectangle 7"/>
          <p:cNvSpPr>
            <a:spLocks noGrp="1" noChangeArrowheads="1"/>
          </p:cNvSpPr>
          <p:nvPr>
            <p:ph type="sldNum" sz="quarter" idx="5"/>
          </p:nvPr>
        </p:nvSpPr>
        <p:spPr bwMode="auto">
          <a:xfrm>
            <a:off x="4023384" y="9720785"/>
            <a:ext cx="3079071" cy="512081"/>
          </a:xfrm>
          <a:prstGeom prst="rect">
            <a:avLst/>
          </a:prstGeom>
          <a:noFill/>
          <a:ln w="9525">
            <a:noFill/>
            <a:miter lim="800000"/>
            <a:headEnd/>
            <a:tailEnd/>
          </a:ln>
          <a:effectLst/>
        </p:spPr>
        <p:txBody>
          <a:bodyPr vert="horz" wrap="square" lIns="99066" tIns="49533" rIns="99066" bIns="49533" numCol="1" anchor="b" anchorCtr="0" compatLnSpc="1">
            <a:prstTxWarp prst="textNoShape">
              <a:avLst/>
            </a:prstTxWarp>
          </a:bodyPr>
          <a:lstStyle>
            <a:lvl1pPr algn="r" eaLnBrk="1" hangingPunct="1">
              <a:defRPr sz="1300">
                <a:latin typeface="Times New Roman" pitchFamily="18" charset="0"/>
              </a:defRPr>
            </a:lvl1pPr>
          </a:lstStyle>
          <a:p>
            <a:pPr>
              <a:defRPr/>
            </a:pPr>
            <a:fld id="{C15964B8-D2DB-44CE-B0E5-5B424CCF3D89}" type="slidenum">
              <a:rPr lang="en-US"/>
              <a:pPr>
                <a:defRPr/>
              </a:pPr>
              <a:t>‹#›</a:t>
            </a:fld>
            <a:endParaRPr lang="en-US"/>
          </a:p>
        </p:txBody>
      </p:sp>
    </p:spTree>
    <p:extLst>
      <p:ext uri="{BB962C8B-B14F-4D97-AF65-F5344CB8AC3E}">
        <p14:creationId xmlns:p14="http://schemas.microsoft.com/office/powerpoint/2010/main" val="39770947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D92CAEA-AA32-4F6D-98D1-A36622D55273}" type="slidenum">
              <a:rPr lang="en-US" smtClean="0"/>
              <a:pPr/>
              <a:t>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47531" y="4862141"/>
            <a:ext cx="5209003" cy="4605227"/>
          </a:xfrm>
          <a:noFill/>
          <a:ln/>
        </p:spPr>
        <p:txBody>
          <a:bodyPr/>
          <a:lstStyle/>
          <a:p>
            <a:pPr eaLnBrk="1" hangingPunct="1">
              <a:lnSpc>
                <a:spcPct val="90000"/>
              </a:lnSpc>
            </a:pPr>
            <a:endParaRPr lang="en-US" sz="11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C0A64A0E-3C31-43A5-BC4B-9F7C4772D6A5}" type="slidenum">
              <a:rPr lang="en-US" smtClean="0"/>
              <a:pPr/>
              <a:t>12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algn="r" rtl="1" eaLnBrk="1" hangingPunct="1"/>
            <a:r>
              <a:rPr lang="ar-SA" sz="1700" dirty="0" smtClean="0">
                <a:cs typeface="B Nazanin" pitchFamily="2" charset="-78"/>
              </a:rPr>
              <a:t>از خطای انسانی تعاریف گوناگون ارایه شده است که به</a:t>
            </a:r>
            <a:endParaRPr lang="en-US" sz="1700" dirty="0" smtClean="0">
              <a:cs typeface="B Nazanin" pitchFamily="2" charset="-78"/>
            </a:endParaRPr>
          </a:p>
          <a:p>
            <a:pPr algn="r" rtl="1" eaLnBrk="1" hangingPunct="1"/>
            <a:r>
              <a:rPr lang="ar-SA" sz="1700" dirty="0" smtClean="0">
                <a:cs typeface="B Nazanin" pitchFamily="2" charset="-78"/>
              </a:rPr>
              <a:t> سه مورد اشاره می شود:</a:t>
            </a:r>
            <a:endParaRPr lang="en-US" sz="1700" dirty="0" smtClean="0">
              <a:cs typeface="B Nazanin" pitchFamily="2" charset="-78"/>
            </a:endParaRPr>
          </a:p>
          <a:p>
            <a:pPr algn="r" rtl="1" eaLnBrk="1" hangingPunct="1">
              <a:buClr>
                <a:srgbClr val="FF0066"/>
              </a:buClr>
              <a:buSzPct val="170000"/>
              <a:buFont typeface="Wingdings" pitchFamily="2" charset="2"/>
              <a:buChar char="§"/>
            </a:pPr>
            <a:r>
              <a:rPr lang="ar-SA" sz="1700" dirty="0" smtClean="0">
                <a:cs typeface="B Nazanin" pitchFamily="2" charset="-78"/>
              </a:rPr>
              <a:t>یک تصمیم یا رفتار نامناسب که بتواند از اثر بخشی،</a:t>
            </a:r>
            <a:endParaRPr lang="en-US" sz="1700" dirty="0" smtClean="0">
              <a:cs typeface="B Nazanin" pitchFamily="2" charset="-78"/>
            </a:endParaRPr>
          </a:p>
          <a:p>
            <a:pPr algn="r" rtl="1" eaLnBrk="1" hangingPunct="1"/>
            <a:r>
              <a:rPr lang="ar-SA" sz="1700" dirty="0" smtClean="0">
                <a:cs typeface="B Nazanin" pitchFamily="2" charset="-78"/>
              </a:rPr>
              <a:t> ایمنی یا عملکرد سیستم بکاهد. </a:t>
            </a:r>
            <a:endParaRPr lang="en-US" sz="1700" dirty="0" smtClean="0">
              <a:cs typeface="B Nazanin" pitchFamily="2" charset="-78"/>
            </a:endParaRPr>
          </a:p>
          <a:p>
            <a:pPr algn="r" rtl="1" eaLnBrk="1" hangingPunct="1">
              <a:buClr>
                <a:srgbClr val="FF0066"/>
              </a:buClr>
              <a:buSzPct val="170000"/>
              <a:buFont typeface="Wingdings" pitchFamily="2" charset="2"/>
              <a:buChar char="§"/>
            </a:pPr>
            <a:r>
              <a:rPr lang="ar-SA" sz="1700" dirty="0" smtClean="0">
                <a:cs typeface="B Nazanin" pitchFamily="2" charset="-78"/>
              </a:rPr>
              <a:t>رفتاری که از یک فرد سر می زند، ولی فرد قصد انجام آن را نداشته است و نیز از نظر مقررات یا یک مشاهده گر پسندیده و مطلوب نیست و یا اینکه آن رفتار موجب شود یک وظیفه یا یک سیستم به شکلی تبدیل شود که از حدود پذیرفته شده فراتر رود. </a:t>
            </a:r>
            <a:endParaRPr lang="en-US" sz="1700" dirty="0" smtClean="0">
              <a:cs typeface="B Nazanin" pitchFamily="2" charset="-78"/>
            </a:endParaRPr>
          </a:p>
          <a:p>
            <a:pPr algn="r" eaLnBrk="1" hangingPunct="1"/>
            <a:r>
              <a:rPr lang="fa-IR" sz="1700" dirty="0" smtClean="0">
                <a:cs typeface="B Nazanin" pitchFamily="2" charset="-78"/>
              </a:rPr>
              <a:t>   </a:t>
            </a:r>
            <a:r>
              <a:rPr lang="ar-SA" sz="1700" dirty="0" smtClean="0">
                <a:cs typeface="B Nazanin" pitchFamily="2" charset="-78"/>
              </a:rPr>
              <a:t>مجموعه ای از اعمال انسانی که از هنجارها، حدود و استانداردهای از قبل </a:t>
            </a:r>
            <a:r>
              <a:rPr lang="fa-IR" sz="1700" dirty="0" smtClean="0">
                <a:cs typeface="B Nazanin" pitchFamily="2" charset="-78"/>
              </a:rPr>
              <a:t> </a:t>
            </a:r>
            <a:r>
              <a:rPr lang="ar-SA" sz="1700" dirty="0" smtClean="0">
                <a:cs typeface="B Nazanin" pitchFamily="2" charset="-78"/>
              </a:rPr>
              <a:t>تعریف شده، طبیعی و قابل قبول تخطی می نمایند.</a:t>
            </a:r>
            <a:endParaRPr lang="en-US" sz="1700" dirty="0" smtClean="0">
              <a:cs typeface="B Nazanin" pitchFamily="2" charset="-78"/>
            </a:endParaRPr>
          </a:p>
          <a:p>
            <a:pPr algn="r" rtl="1"/>
            <a:endParaRPr lang="en-US" sz="1700" dirty="0" smtClean="0">
              <a:cs typeface="B Nazanin" pitchFamily="2" charset="-78"/>
            </a:endParaRPr>
          </a:p>
        </p:txBody>
      </p:sp>
      <p:sp>
        <p:nvSpPr>
          <p:cNvPr id="36868" name="Slide Number Placeholder 3"/>
          <p:cNvSpPr>
            <a:spLocks noGrp="1"/>
          </p:cNvSpPr>
          <p:nvPr>
            <p:ph type="sldNum" sz="quarter" idx="5"/>
          </p:nvPr>
        </p:nvSpPr>
        <p:spPr>
          <a:noFill/>
        </p:spPr>
        <p:txBody>
          <a:bodyPr/>
          <a:lstStyle/>
          <a:p>
            <a:fld id="{E4D6188E-AE1D-4F00-85D6-41260E99426F}" type="slidenum">
              <a:rPr lang="en-US" smtClean="0"/>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954088" y="360363"/>
            <a:ext cx="5113337" cy="3836987"/>
          </a:xfrm>
          <a:ln/>
        </p:spPr>
      </p:sp>
      <p:sp>
        <p:nvSpPr>
          <p:cNvPr id="37891" name="Slide Number Placeholder 3"/>
          <p:cNvSpPr>
            <a:spLocks noGrp="1"/>
          </p:cNvSpPr>
          <p:nvPr>
            <p:ph type="sldNum" sz="quarter" idx="5"/>
          </p:nvPr>
        </p:nvSpPr>
        <p:spPr>
          <a:noFill/>
        </p:spPr>
        <p:txBody>
          <a:bodyPr/>
          <a:lstStyle/>
          <a:p>
            <a:fld id="{A9C9CBC1-112F-4593-9B6C-B0DC37FA496F}" type="slidenum">
              <a:rPr lang="en-US" smtClean="0"/>
              <a:pPr/>
              <a:t>5</a:t>
            </a:fld>
            <a:endParaRPr lang="en-US" smtClean="0"/>
          </a:p>
        </p:txBody>
      </p:sp>
      <p:graphicFrame>
        <p:nvGraphicFramePr>
          <p:cNvPr id="5" name="Diagram 4"/>
          <p:cNvGraphicFramePr/>
          <p:nvPr/>
        </p:nvGraphicFramePr>
        <p:xfrm>
          <a:off x="3309236" y="1735997"/>
          <a:ext cx="2266106" cy="253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3" name="Rectangle 85"/>
          <p:cNvSpPr>
            <a:spLocks noGrp="1" noChangeArrowheads="1"/>
          </p:cNvSpPr>
          <p:nvPr>
            <p:ph type="body" idx="1"/>
          </p:nvPr>
        </p:nvSpPr>
        <p:spPr>
          <a:xfrm>
            <a:off x="349090" y="4967003"/>
            <a:ext cx="6267534" cy="4024185"/>
          </a:xfrm>
          <a:noFill/>
          <a:ln/>
        </p:spPr>
        <p:txBody>
          <a:bodyPr anchor="ctr">
            <a:spAutoFit/>
          </a:bodyPr>
          <a:lstStyle/>
          <a:p>
            <a:pPr algn="justLow" rtl="1">
              <a:buFontTx/>
              <a:buChar char="•"/>
              <a:tabLst>
                <a:tab pos="246423" algn="l"/>
              </a:tabLst>
            </a:pPr>
            <a:r>
              <a:rPr lang="ar-SA" sz="1700" b="1" dirty="0" smtClean="0">
                <a:solidFill>
                  <a:schemeClr val="hlink"/>
                </a:solidFill>
                <a:latin typeface="B Nazanin" pitchFamily="2" charset="-78"/>
                <a:cs typeface="B Nazanin" pitchFamily="2" charset="-78"/>
              </a:rPr>
              <a:t>خطای ناشی از فراموشی فرد </a:t>
            </a:r>
            <a:endParaRPr lang="en-US" sz="1700" b="1" dirty="0" smtClean="0">
              <a:solidFill>
                <a:schemeClr val="hlink"/>
              </a:solidFill>
              <a:latin typeface="B Nazanin" pitchFamily="2" charset="-78"/>
              <a:cs typeface="B Nazanin" pitchFamily="2" charset="-78"/>
            </a:endParaRPr>
          </a:p>
          <a:p>
            <a:pPr algn="justLow" rtl="1">
              <a:tabLst>
                <a:tab pos="246423" algn="l"/>
              </a:tabLst>
            </a:pPr>
            <a:r>
              <a:rPr lang="fa-IR" sz="1700" b="1" dirty="0" smtClean="0">
                <a:latin typeface="B Nazanin" pitchFamily="2" charset="-78"/>
                <a:cs typeface="B Nazanin" pitchFamily="2" charset="-78"/>
              </a:rPr>
              <a:t>از ساده ترین خطاهایی که در بین انسانها متداول است</a:t>
            </a:r>
          </a:p>
          <a:p>
            <a:pPr algn="justLow" rtl="1">
              <a:buFontTx/>
              <a:buChar char="•"/>
              <a:tabLst>
                <a:tab pos="246423" algn="l"/>
              </a:tabLst>
            </a:pPr>
            <a:r>
              <a:rPr lang="ar-SA" sz="1700" b="1" dirty="0" smtClean="0">
                <a:solidFill>
                  <a:schemeClr val="hlink"/>
                </a:solidFill>
                <a:latin typeface="B Nazanin" pitchFamily="2" charset="-78"/>
                <a:cs typeface="B Nazanin" pitchFamily="2" charset="-78"/>
              </a:rPr>
              <a:t>خطای ناشی از عادت </a:t>
            </a:r>
            <a:endParaRPr lang="en-US" sz="1700" b="1" dirty="0" smtClean="0">
              <a:solidFill>
                <a:schemeClr val="hlink"/>
              </a:solidFill>
              <a:latin typeface="B Nazanin" pitchFamily="2" charset="-78"/>
              <a:cs typeface="B Nazanin" pitchFamily="2" charset="-78"/>
            </a:endParaRPr>
          </a:p>
          <a:p>
            <a:pPr algn="justLow" rtl="1" eaLnBrk="1" hangingPunct="1">
              <a:tabLst>
                <a:tab pos="246423" algn="l"/>
              </a:tabLst>
            </a:pPr>
            <a:r>
              <a:rPr lang="fa-IR" sz="1700" b="1" dirty="0" smtClean="0">
                <a:latin typeface="B Nazanin" pitchFamily="2" charset="-78"/>
                <a:cs typeface="B Nazanin" pitchFamily="2" charset="-78"/>
              </a:rPr>
              <a:t>دراثر تکرار و روزمره گی ایجاد میشود ومنشا آن خطای ذهنی است.</a:t>
            </a:r>
            <a:endParaRPr lang="fa-IR" sz="1700" b="1" dirty="0" smtClean="0">
              <a:solidFill>
                <a:schemeClr val="hlink"/>
              </a:solidFill>
              <a:latin typeface="B Nazanin" pitchFamily="2" charset="-78"/>
              <a:cs typeface="B Nazanin" pitchFamily="2" charset="-78"/>
            </a:endParaRPr>
          </a:p>
          <a:p>
            <a:pPr algn="justLow" rtl="1">
              <a:buFontTx/>
              <a:buChar char="•"/>
              <a:tabLst>
                <a:tab pos="246423" algn="l"/>
              </a:tabLst>
            </a:pPr>
            <a:r>
              <a:rPr lang="ar-SA" sz="1700" b="1" dirty="0" smtClean="0">
                <a:solidFill>
                  <a:schemeClr val="hlink"/>
                </a:solidFill>
                <a:latin typeface="B Nazanin" pitchFamily="2" charset="-78"/>
                <a:cs typeface="B Nazanin" pitchFamily="2" charset="-78"/>
              </a:rPr>
              <a:t>خطای توصیفی</a:t>
            </a:r>
            <a:endParaRPr lang="fa-IR" sz="1700" b="1" dirty="0" smtClean="0">
              <a:solidFill>
                <a:schemeClr val="hlink"/>
              </a:solidFill>
              <a:latin typeface="B Nazanin" pitchFamily="2" charset="-78"/>
              <a:cs typeface="B Nazanin" pitchFamily="2" charset="-78"/>
            </a:endParaRPr>
          </a:p>
          <a:p>
            <a:pPr algn="justLow" rtl="1">
              <a:tabLst>
                <a:tab pos="246423" algn="l"/>
              </a:tabLst>
            </a:pPr>
            <a:r>
              <a:rPr lang="fa-IR" sz="1700" b="1" dirty="0" smtClean="0">
                <a:latin typeface="B Nazanin" pitchFamily="2" charset="-78"/>
                <a:cs typeface="B Nazanin" pitchFamily="2" charset="-78"/>
              </a:rPr>
              <a:t>خطاهایی که از توصیف ویاتوضیحات اشتباه حاصل می گردد.</a:t>
            </a:r>
          </a:p>
          <a:p>
            <a:pPr algn="justLow" rtl="1">
              <a:buFontTx/>
              <a:buChar char="•"/>
              <a:tabLst>
                <a:tab pos="246423" algn="l"/>
              </a:tabLst>
            </a:pPr>
            <a:r>
              <a:rPr lang="ar-SA" sz="1700" b="1" dirty="0" smtClean="0">
                <a:solidFill>
                  <a:schemeClr val="hlink"/>
                </a:solidFill>
                <a:latin typeface="B Nazanin" pitchFamily="2" charset="-78"/>
                <a:cs typeface="B Nazanin" pitchFamily="2" charset="-78"/>
              </a:rPr>
              <a:t>خطای مشتق از داده ها</a:t>
            </a:r>
            <a:endParaRPr lang="fa-IR" sz="1700" b="1" dirty="0" smtClean="0">
              <a:solidFill>
                <a:schemeClr val="hlink"/>
              </a:solidFill>
              <a:latin typeface="B Nazanin" pitchFamily="2" charset="-78"/>
              <a:cs typeface="B Nazanin" pitchFamily="2" charset="-78"/>
            </a:endParaRPr>
          </a:p>
          <a:p>
            <a:pPr algn="justLow" rtl="1">
              <a:tabLst>
                <a:tab pos="246423" algn="l"/>
              </a:tabLst>
            </a:pPr>
            <a:r>
              <a:rPr lang="fa-IR" sz="1700" b="1" dirty="0" smtClean="0">
                <a:latin typeface="B Nazanin" pitchFamily="2" charset="-78"/>
                <a:cs typeface="B Nazanin" pitchFamily="2" charset="-78"/>
              </a:rPr>
              <a:t>خطاهایی که از مجموعه اطلاعات نادرست نشات می گیرند.</a:t>
            </a:r>
          </a:p>
          <a:p>
            <a:pPr algn="justLow" rtl="1">
              <a:buFontTx/>
              <a:buChar char="•"/>
              <a:tabLst>
                <a:tab pos="246423" algn="l"/>
              </a:tabLst>
            </a:pPr>
            <a:r>
              <a:rPr lang="ar-SA" sz="1700" b="1" dirty="0" smtClean="0">
                <a:solidFill>
                  <a:schemeClr val="hlink"/>
                </a:solidFill>
                <a:latin typeface="B Nazanin" pitchFamily="2" charset="-78"/>
                <a:cs typeface="B Nazanin" pitchFamily="2" charset="-78"/>
              </a:rPr>
              <a:t>خطای فعال شدن موارد مشابه</a:t>
            </a:r>
            <a:endParaRPr lang="fa-IR" sz="1700" b="1" dirty="0" smtClean="0">
              <a:solidFill>
                <a:schemeClr val="hlink"/>
              </a:solidFill>
              <a:latin typeface="B Nazanin" pitchFamily="2" charset="-78"/>
              <a:cs typeface="B Nazanin" pitchFamily="2" charset="-78"/>
            </a:endParaRPr>
          </a:p>
          <a:p>
            <a:pPr algn="justLow" rtl="1">
              <a:tabLst>
                <a:tab pos="246423" algn="l"/>
              </a:tabLst>
            </a:pPr>
            <a:r>
              <a:rPr lang="fa-IR" sz="1700" b="1" dirty="0" smtClean="0">
                <a:latin typeface="B Nazanin" pitchFamily="2" charset="-78"/>
                <a:cs typeface="B Nazanin" pitchFamily="2" charset="-78"/>
              </a:rPr>
              <a:t>خطاهایی که ناشی از تشابه وهمانندی درهمه زمینه ها حاصل می شود.مانند تشابه رنگها وشکلها که خطای دید راحاصل میکند.</a:t>
            </a:r>
            <a:endParaRPr lang="en-US" sz="1700" b="1" dirty="0" smtClean="0">
              <a:solidFill>
                <a:schemeClr val="hlink"/>
              </a:solidFill>
              <a:latin typeface="B Nazanin" pitchFamily="2" charset="-78"/>
              <a:cs typeface="B Nazanin" pitchFamily="2" charset="-78"/>
            </a:endParaRPr>
          </a:p>
          <a:p>
            <a:pPr algn="justLow" rtl="1" eaLnBrk="1" hangingPunct="1">
              <a:buFontTx/>
              <a:buChar char="•"/>
              <a:tabLst>
                <a:tab pos="246423" algn="l"/>
              </a:tabLst>
            </a:pPr>
            <a:r>
              <a:rPr lang="ar-SA" sz="1700" b="1" dirty="0" smtClean="0">
                <a:solidFill>
                  <a:schemeClr val="hlink"/>
                </a:solidFill>
                <a:latin typeface="B Nazanin" pitchFamily="2" charset="-78"/>
                <a:cs typeface="B Nazanin" pitchFamily="2" charset="-78"/>
              </a:rPr>
              <a:t>خطای وضعیتی</a:t>
            </a:r>
            <a:r>
              <a:rPr lang="fa-IR" sz="1700" b="1" dirty="0" smtClean="0">
                <a:solidFill>
                  <a:schemeClr val="hlink"/>
                </a:solidFill>
                <a:latin typeface="B Nazanin" pitchFamily="2" charset="-78"/>
                <a:cs typeface="B Nazanin" pitchFamily="2" charset="-78"/>
              </a:rPr>
              <a:t>: </a:t>
            </a:r>
            <a:r>
              <a:rPr lang="fa-IR" sz="1700" b="1" dirty="0" smtClean="0">
                <a:latin typeface="B Nazanin" pitchFamily="2" charset="-78"/>
                <a:cs typeface="B Nazanin" pitchFamily="2" charset="-78"/>
              </a:rPr>
              <a:t>خطاهایی که ناشی از قرارگرفتن در موقعیت خاصی اتفاق می افتد.</a:t>
            </a:r>
            <a:endParaRPr lang="ar-SA" sz="1700" b="1" dirty="0" smtClean="0">
              <a:latin typeface="B Nazanin" pitchFamily="2" charset="-78"/>
              <a:cs typeface="B Nazanin" pitchFamily="2" charset="-7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algn="r" rtl="1"/>
            <a:r>
              <a:rPr lang="fa-IR" sz="1500" dirty="0" smtClean="0">
                <a:cs typeface="B Nazanin" pitchFamily="2" charset="-78"/>
              </a:rPr>
              <a:t>کم تجربه گی افراد </a:t>
            </a:r>
            <a:r>
              <a:rPr lang="en-US" sz="1500" dirty="0" smtClean="0">
                <a:cs typeface="B Nazanin" pitchFamily="2" charset="-78"/>
              </a:rPr>
              <a:t>,</a:t>
            </a:r>
            <a:r>
              <a:rPr lang="fa-IR" sz="1500" dirty="0" smtClean="0">
                <a:cs typeface="B Nazanin" pitchFamily="2" charset="-78"/>
              </a:rPr>
              <a:t>استرس </a:t>
            </a:r>
            <a:r>
              <a:rPr lang="en-US" sz="1500" dirty="0" smtClean="0">
                <a:cs typeface="B Nazanin" pitchFamily="2" charset="-78"/>
              </a:rPr>
              <a:t>, </a:t>
            </a:r>
            <a:r>
              <a:rPr lang="fa-IR" sz="1500" dirty="0" smtClean="0">
                <a:cs typeface="B Nazanin" pitchFamily="2" charset="-78"/>
              </a:rPr>
              <a:t>خستگی</a:t>
            </a:r>
            <a:r>
              <a:rPr lang="en-US" sz="1500" dirty="0" smtClean="0">
                <a:cs typeface="B Nazanin" pitchFamily="2" charset="-78"/>
              </a:rPr>
              <a:t> ,</a:t>
            </a:r>
            <a:r>
              <a:rPr lang="fa-IR" sz="1500" dirty="0" smtClean="0">
                <a:cs typeface="B Nazanin" pitchFamily="2" charset="-78"/>
              </a:rPr>
              <a:t> محیط پیرامون </a:t>
            </a:r>
            <a:r>
              <a:rPr lang="en-US" sz="1500" dirty="0" smtClean="0">
                <a:cs typeface="B Nazanin" pitchFamily="2" charset="-78"/>
              </a:rPr>
              <a:t>, </a:t>
            </a:r>
            <a:r>
              <a:rPr lang="fa-IR" sz="1500" dirty="0" smtClean="0">
                <a:cs typeface="B Nazanin" pitchFamily="2" charset="-78"/>
              </a:rPr>
              <a:t>آموزش وپیچیدگی اجزا</a:t>
            </a:r>
          </a:p>
          <a:p>
            <a:pPr algn="r" rtl="1"/>
            <a:r>
              <a:rPr lang="fa-IR" sz="1500" dirty="0" smtClean="0">
                <a:cs typeface="B Nazanin" pitchFamily="2" charset="-78"/>
              </a:rPr>
              <a:t>عوامل خطا ساز در عملکرد انسانهامیباشند.</a:t>
            </a:r>
          </a:p>
          <a:p>
            <a:pPr algn="r" rtl="1"/>
            <a:r>
              <a:rPr lang="ar-SA" sz="1500" b="1" dirty="0" smtClean="0">
                <a:cs typeface="B Nazanin" pitchFamily="2" charset="-78"/>
              </a:rPr>
              <a:t>تجربه:</a:t>
            </a:r>
            <a:r>
              <a:rPr lang="ar-SA" sz="1500" dirty="0" smtClean="0">
                <a:cs typeface="B Nazanin" pitchFamily="2" charset="-78"/>
              </a:rPr>
              <a:t> منظور از این عامل آموخته های عملی اپراتور ها در کار با سیستم مورد مطالعه است.</a:t>
            </a:r>
            <a:endParaRPr lang="en-US" sz="1500" dirty="0" smtClean="0">
              <a:cs typeface="B Nazanin" pitchFamily="2" charset="-78"/>
            </a:endParaRPr>
          </a:p>
          <a:p>
            <a:pPr algn="r" rtl="1"/>
            <a:r>
              <a:rPr lang="ar-SA" sz="1500" b="1" dirty="0" smtClean="0">
                <a:cs typeface="B Nazanin" pitchFamily="2" charset="-78"/>
              </a:rPr>
              <a:t>استرس:</a:t>
            </a:r>
            <a:r>
              <a:rPr lang="ar-SA" sz="1500" dirty="0" smtClean="0">
                <a:cs typeface="B Nazanin" pitchFamily="2" charset="-78"/>
              </a:rPr>
              <a:t> فشارهای وارده بر اپراتور جهت انجام کار صحیح، دقیق و ایمن باعث ایجاد استرس شده که آنهم به نوبه خود بر احتمال وقوع خطای انسانی می افزاید. </a:t>
            </a:r>
            <a:endParaRPr lang="en-US" sz="1500" dirty="0" smtClean="0">
              <a:cs typeface="B Nazanin" pitchFamily="2" charset="-78"/>
            </a:endParaRPr>
          </a:p>
          <a:p>
            <a:pPr algn="r" rtl="1"/>
            <a:endParaRPr lang="fa-IR" sz="1500" b="1" dirty="0" smtClean="0">
              <a:cs typeface="B Nazanin" pitchFamily="2" charset="-78"/>
            </a:endParaRPr>
          </a:p>
          <a:p>
            <a:pPr algn="r" rtl="1"/>
            <a:r>
              <a:rPr lang="ar-SA" sz="1500" b="1" dirty="0" smtClean="0">
                <a:cs typeface="B Nazanin" pitchFamily="2" charset="-78"/>
              </a:rPr>
              <a:t>خستگی:</a:t>
            </a:r>
            <a:r>
              <a:rPr lang="ar-SA" sz="1500" dirty="0" smtClean="0">
                <a:cs typeface="B Nazanin" pitchFamily="2" charset="-78"/>
              </a:rPr>
              <a:t> خستگی جسمانی در اثر فاکتورهایی نظیر کمبود خواب و استراحت، تنوع وظایف و کم بودن زمان استراحت بین شیفتهای کار و غیره بوجود آید که می تواند بر نرخ خطاهای انسانی بیفزاید. </a:t>
            </a:r>
            <a:endParaRPr lang="en-US" sz="1500" dirty="0" smtClean="0">
              <a:cs typeface="B Nazanin" pitchFamily="2" charset="-78"/>
            </a:endParaRPr>
          </a:p>
          <a:p>
            <a:pPr algn="r" rtl="1"/>
            <a:r>
              <a:rPr lang="ar-SA" sz="1500" b="1" dirty="0" smtClean="0">
                <a:cs typeface="B Nazanin" pitchFamily="2" charset="-78"/>
              </a:rPr>
              <a:t>محیط:</a:t>
            </a:r>
            <a:r>
              <a:rPr lang="ar-SA" sz="1500" dirty="0" smtClean="0">
                <a:cs typeface="B Nazanin" pitchFamily="2" charset="-78"/>
              </a:rPr>
              <a:t> شرایط فیزیکی (درجه حرارت، درصد رطوبت، روشنایی، کیفیت هوای محیط کار و غیره) که اپراتور تحت آن شرایط فعالیت می نماید می تواند بر احتمال بروز خطاهای تأثیر بگذارد. همچنین محیط اجتماعی و فرهنگی نامناسب (برای مثال در جائیکه تشریک مساعی و همکاری وجود نداشته و روحیه کاری پائین باشد) نیز بر روی احتمال وقوع خطاهای انسانی مؤثر خواهد بود. </a:t>
            </a:r>
            <a:endParaRPr lang="en-US" sz="1500" dirty="0" smtClean="0">
              <a:cs typeface="B Nazanin" pitchFamily="2" charset="-78"/>
            </a:endParaRPr>
          </a:p>
          <a:p>
            <a:pPr algn="r" rtl="1"/>
            <a:r>
              <a:rPr lang="ar-SA" sz="1500" b="1" dirty="0" smtClean="0">
                <a:cs typeface="B Nazanin" pitchFamily="2" charset="-78"/>
              </a:rPr>
              <a:t>آموزش:</a:t>
            </a:r>
            <a:r>
              <a:rPr lang="ar-SA" sz="1500" dirty="0" smtClean="0">
                <a:cs typeface="B Nazanin" pitchFamily="2" charset="-78"/>
              </a:rPr>
              <a:t> این فاکتور نشاندهنده کمیت و کیفیت آموزشهای است که اپراتور تحت یک سیستم ویژه دریافت کرده است. </a:t>
            </a:r>
            <a:endParaRPr lang="en-US" sz="1500" dirty="0" smtClean="0">
              <a:cs typeface="B Nazanin" pitchFamily="2" charset="-78"/>
            </a:endParaRPr>
          </a:p>
          <a:p>
            <a:pPr algn="r" rtl="1"/>
            <a:r>
              <a:rPr lang="ar-SA" sz="1500" b="1" dirty="0" smtClean="0">
                <a:cs typeface="B Nazanin" pitchFamily="2" charset="-78"/>
              </a:rPr>
              <a:t>پیچیدگی:</a:t>
            </a:r>
            <a:r>
              <a:rPr lang="ar-SA" sz="1500" dirty="0" smtClean="0">
                <a:cs typeface="B Nazanin" pitchFamily="2" charset="-78"/>
              </a:rPr>
              <a:t> اندازه سیستم و یا تعداد مواردی که لازم است مشاهده، کنترل و مورد توجه قرار گیرند در بروز خطاهای انسانی نقش کلیدی را بازی می کنند. در واقع پیچیدگی با توجه به تعداد موارد، اهداف، نشانگرها، موارد پیش بینی شده در چک لیستها و یا قطعات و تجهیزاتی که باید بعنوان بخشی از فرایند مورد بررسی قرار گیرند تعیین می شود. </a:t>
            </a:r>
            <a:endParaRPr lang="en-US" sz="1500" dirty="0" smtClean="0">
              <a:cs typeface="B Nazanin" pitchFamily="2" charset="-78"/>
            </a:endParaRPr>
          </a:p>
          <a:p>
            <a:pPr algn="r" rtl="1"/>
            <a:endParaRPr lang="en-US" sz="1500" dirty="0" smtClean="0">
              <a:cs typeface="B Nazanin" pitchFamily="2" charset="-78"/>
            </a:endParaRPr>
          </a:p>
        </p:txBody>
      </p:sp>
      <p:sp>
        <p:nvSpPr>
          <p:cNvPr id="38916" name="Slide Number Placeholder 3"/>
          <p:cNvSpPr>
            <a:spLocks noGrp="1"/>
          </p:cNvSpPr>
          <p:nvPr>
            <p:ph type="sldNum" sz="quarter" idx="5"/>
          </p:nvPr>
        </p:nvSpPr>
        <p:spPr>
          <a:noFill/>
        </p:spPr>
        <p:txBody>
          <a:bodyPr/>
          <a:lstStyle/>
          <a:p>
            <a:fld id="{E94AB7CF-782F-4CC2-88A7-A134F3327CEC}" type="slidenum">
              <a:rPr lang="en-US" smtClean="0"/>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C0A64A0E-3C31-43A5-BC4B-9F7C4772D6A5}" type="slidenum">
              <a:rPr lang="en-US" smtClean="0"/>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C0A64A0E-3C31-43A5-BC4B-9F7C4772D6A5}" type="slidenum">
              <a:rPr lang="en-US" smtClean="0"/>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C0A64A0E-3C31-43A5-BC4B-9F7C4772D6A5}" type="slidenum">
              <a:rPr lang="en-US" smtClean="0"/>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C0A64A0E-3C31-43A5-BC4B-9F7C4772D6A5}" type="slidenum">
              <a:rPr lang="en-US"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C0A64A0E-3C31-43A5-BC4B-9F7C4772D6A5}"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915400" cy="6858000"/>
            <a:chOff x="0" y="0"/>
            <a:chExt cx="5616" cy="4320"/>
          </a:xfrm>
        </p:grpSpPr>
        <p:grpSp>
          <p:nvGrpSpPr>
            <p:cNvPr id="5" name="Group 3"/>
            <p:cNvGrpSpPr>
              <a:grpSpLocks/>
            </p:cNvGrpSpPr>
            <p:nvPr/>
          </p:nvGrpSpPr>
          <p:grpSpPr bwMode="auto">
            <a:xfrm>
              <a:off x="0" y="0"/>
              <a:ext cx="240" cy="4320"/>
              <a:chOff x="0" y="0"/>
              <a:chExt cx="240" cy="4320"/>
            </a:xfrm>
          </p:grpSpPr>
          <p:sp>
            <p:nvSpPr>
              <p:cNvPr id="59" name="Rectangle 4"/>
              <p:cNvSpPr>
                <a:spLocks noChangeArrowheads="1"/>
              </p:cNvSpPr>
              <p:nvPr userDrawn="1"/>
            </p:nvSpPr>
            <p:spPr bwMode="auto">
              <a:xfrm>
                <a:off x="0" y="0"/>
                <a:ext cx="240" cy="24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60" name="Rectangle 5" descr="50%"/>
              <p:cNvSpPr>
                <a:spLocks noChangeArrowheads="1"/>
              </p:cNvSpPr>
              <p:nvPr userDrawn="1"/>
            </p:nvSpPr>
            <p:spPr bwMode="auto">
              <a:xfrm>
                <a:off x="0" y="240"/>
                <a:ext cx="240" cy="240"/>
              </a:xfrm>
              <a:prstGeom prst="rect">
                <a:avLst/>
              </a:prstGeom>
              <a:pattFill prst="pct50">
                <a:fgClr>
                  <a:schemeClr val="accent2"/>
                </a:fgClr>
                <a:bgClr>
                  <a:schemeClr val="hlink"/>
                </a:bgClr>
              </a:pattFill>
              <a:ln w="9525">
                <a:noFill/>
                <a:miter lim="800000"/>
                <a:headEnd/>
                <a:tailEnd/>
              </a:ln>
              <a:effectLst/>
            </p:spPr>
            <p:txBody>
              <a:bodyPr wrap="none" anchor="ctr"/>
              <a:lstStyle/>
              <a:p>
                <a:pPr>
                  <a:defRPr/>
                </a:pPr>
                <a:endParaRPr lang="en-US"/>
              </a:p>
            </p:txBody>
          </p:sp>
          <p:sp>
            <p:nvSpPr>
              <p:cNvPr id="61" name="Rectangle 6"/>
              <p:cNvSpPr>
                <a:spLocks noChangeArrowheads="1"/>
              </p:cNvSpPr>
              <p:nvPr userDrawn="1"/>
            </p:nvSpPr>
            <p:spPr bwMode="auto">
              <a:xfrm>
                <a:off x="0" y="480"/>
                <a:ext cx="240" cy="24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62" name="Rectangle 7" descr="50%"/>
              <p:cNvSpPr>
                <a:spLocks noChangeArrowheads="1"/>
              </p:cNvSpPr>
              <p:nvPr userDrawn="1"/>
            </p:nvSpPr>
            <p:spPr bwMode="auto">
              <a:xfrm>
                <a:off x="0" y="720"/>
                <a:ext cx="240" cy="240"/>
              </a:xfrm>
              <a:prstGeom prst="rect">
                <a:avLst/>
              </a:prstGeom>
              <a:pattFill prst="pct50">
                <a:fgClr>
                  <a:schemeClr val="accent2"/>
                </a:fgClr>
                <a:bgClr>
                  <a:schemeClr val="hlink"/>
                </a:bgClr>
              </a:pattFill>
              <a:ln w="9525">
                <a:noFill/>
                <a:miter lim="800000"/>
                <a:headEnd/>
                <a:tailEnd/>
              </a:ln>
              <a:effectLst/>
            </p:spPr>
            <p:txBody>
              <a:bodyPr wrap="none" anchor="ctr"/>
              <a:lstStyle/>
              <a:p>
                <a:pPr>
                  <a:defRPr/>
                </a:pPr>
                <a:endParaRPr lang="en-US"/>
              </a:p>
            </p:txBody>
          </p:sp>
          <p:sp>
            <p:nvSpPr>
              <p:cNvPr id="63" name="Rectangle 8"/>
              <p:cNvSpPr>
                <a:spLocks noChangeArrowheads="1"/>
              </p:cNvSpPr>
              <p:nvPr userDrawn="1"/>
            </p:nvSpPr>
            <p:spPr bwMode="auto">
              <a:xfrm>
                <a:off x="0" y="960"/>
                <a:ext cx="240" cy="24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64" name="Rectangle 9" descr="50%"/>
              <p:cNvSpPr>
                <a:spLocks noChangeArrowheads="1"/>
              </p:cNvSpPr>
              <p:nvPr userDrawn="1"/>
            </p:nvSpPr>
            <p:spPr bwMode="auto">
              <a:xfrm>
                <a:off x="0" y="1200"/>
                <a:ext cx="240" cy="240"/>
              </a:xfrm>
              <a:prstGeom prst="rect">
                <a:avLst/>
              </a:prstGeom>
              <a:pattFill prst="pct50">
                <a:fgClr>
                  <a:schemeClr val="accent2"/>
                </a:fgClr>
                <a:bgClr>
                  <a:schemeClr val="hlink"/>
                </a:bgClr>
              </a:pattFill>
              <a:ln w="9525">
                <a:noFill/>
                <a:miter lim="800000"/>
                <a:headEnd/>
                <a:tailEnd/>
              </a:ln>
              <a:effectLst/>
            </p:spPr>
            <p:txBody>
              <a:bodyPr wrap="none" anchor="ctr"/>
              <a:lstStyle/>
              <a:p>
                <a:pPr>
                  <a:defRPr/>
                </a:pPr>
                <a:endParaRPr lang="en-US"/>
              </a:p>
            </p:txBody>
          </p:sp>
          <p:sp>
            <p:nvSpPr>
              <p:cNvPr id="65" name="Rectangle 10"/>
              <p:cNvSpPr>
                <a:spLocks noChangeArrowheads="1"/>
              </p:cNvSpPr>
              <p:nvPr userDrawn="1"/>
            </p:nvSpPr>
            <p:spPr bwMode="auto">
              <a:xfrm>
                <a:off x="0" y="1440"/>
                <a:ext cx="240" cy="24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66" name="Rectangle 11" descr="50%"/>
              <p:cNvSpPr>
                <a:spLocks noChangeArrowheads="1"/>
              </p:cNvSpPr>
              <p:nvPr userDrawn="1"/>
            </p:nvSpPr>
            <p:spPr bwMode="auto">
              <a:xfrm>
                <a:off x="0" y="1680"/>
                <a:ext cx="240" cy="240"/>
              </a:xfrm>
              <a:prstGeom prst="rect">
                <a:avLst/>
              </a:prstGeom>
              <a:pattFill prst="pct50">
                <a:fgClr>
                  <a:schemeClr val="accent2"/>
                </a:fgClr>
                <a:bgClr>
                  <a:schemeClr val="hlink"/>
                </a:bgClr>
              </a:pattFill>
              <a:ln w="9525">
                <a:noFill/>
                <a:miter lim="800000"/>
                <a:headEnd/>
                <a:tailEnd/>
              </a:ln>
              <a:effectLst/>
            </p:spPr>
            <p:txBody>
              <a:bodyPr wrap="none" anchor="ctr"/>
              <a:lstStyle/>
              <a:p>
                <a:pPr>
                  <a:defRPr/>
                </a:pPr>
                <a:endParaRPr lang="en-US"/>
              </a:p>
            </p:txBody>
          </p:sp>
          <p:sp>
            <p:nvSpPr>
              <p:cNvPr id="67" name="Rectangle 12"/>
              <p:cNvSpPr>
                <a:spLocks noChangeArrowheads="1"/>
              </p:cNvSpPr>
              <p:nvPr userDrawn="1"/>
            </p:nvSpPr>
            <p:spPr bwMode="auto">
              <a:xfrm>
                <a:off x="0" y="1920"/>
                <a:ext cx="240" cy="24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68" name="Rectangle 13" descr="50%"/>
              <p:cNvSpPr>
                <a:spLocks noChangeArrowheads="1"/>
              </p:cNvSpPr>
              <p:nvPr userDrawn="1"/>
            </p:nvSpPr>
            <p:spPr bwMode="auto">
              <a:xfrm>
                <a:off x="0" y="2160"/>
                <a:ext cx="240" cy="240"/>
              </a:xfrm>
              <a:prstGeom prst="rect">
                <a:avLst/>
              </a:prstGeom>
              <a:pattFill prst="pct50">
                <a:fgClr>
                  <a:schemeClr val="accent2"/>
                </a:fgClr>
                <a:bgClr>
                  <a:schemeClr val="hlink"/>
                </a:bgClr>
              </a:pattFill>
              <a:ln w="9525">
                <a:noFill/>
                <a:miter lim="800000"/>
                <a:headEnd/>
                <a:tailEnd/>
              </a:ln>
              <a:effectLst/>
            </p:spPr>
            <p:txBody>
              <a:bodyPr wrap="none" anchor="ctr"/>
              <a:lstStyle/>
              <a:p>
                <a:pPr>
                  <a:defRPr/>
                </a:pPr>
                <a:endParaRPr lang="en-US"/>
              </a:p>
            </p:txBody>
          </p:sp>
          <p:sp>
            <p:nvSpPr>
              <p:cNvPr id="69" name="Rectangle 14"/>
              <p:cNvSpPr>
                <a:spLocks noChangeArrowheads="1"/>
              </p:cNvSpPr>
              <p:nvPr userDrawn="1"/>
            </p:nvSpPr>
            <p:spPr bwMode="auto">
              <a:xfrm>
                <a:off x="0" y="2400"/>
                <a:ext cx="240" cy="24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70" name="Rectangle 15" descr="50%"/>
              <p:cNvSpPr>
                <a:spLocks noChangeArrowheads="1"/>
              </p:cNvSpPr>
              <p:nvPr userDrawn="1"/>
            </p:nvSpPr>
            <p:spPr bwMode="auto">
              <a:xfrm>
                <a:off x="0" y="2640"/>
                <a:ext cx="240" cy="240"/>
              </a:xfrm>
              <a:prstGeom prst="rect">
                <a:avLst/>
              </a:prstGeom>
              <a:pattFill prst="pct50">
                <a:fgClr>
                  <a:schemeClr val="accent2"/>
                </a:fgClr>
                <a:bgClr>
                  <a:schemeClr val="hlink"/>
                </a:bgClr>
              </a:pattFill>
              <a:ln w="9525">
                <a:noFill/>
                <a:miter lim="800000"/>
                <a:headEnd/>
                <a:tailEnd/>
              </a:ln>
              <a:effectLst/>
            </p:spPr>
            <p:txBody>
              <a:bodyPr wrap="none" anchor="ctr"/>
              <a:lstStyle/>
              <a:p>
                <a:pPr>
                  <a:defRPr/>
                </a:pPr>
                <a:endParaRPr lang="en-US"/>
              </a:p>
            </p:txBody>
          </p:sp>
          <p:sp>
            <p:nvSpPr>
              <p:cNvPr id="71" name="Rectangle 16"/>
              <p:cNvSpPr>
                <a:spLocks noChangeArrowheads="1"/>
              </p:cNvSpPr>
              <p:nvPr userDrawn="1"/>
            </p:nvSpPr>
            <p:spPr bwMode="auto">
              <a:xfrm>
                <a:off x="0" y="2880"/>
                <a:ext cx="240" cy="24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72" name="Rectangle 17" descr="50%"/>
              <p:cNvSpPr>
                <a:spLocks noChangeArrowheads="1"/>
              </p:cNvSpPr>
              <p:nvPr userDrawn="1"/>
            </p:nvSpPr>
            <p:spPr bwMode="auto">
              <a:xfrm>
                <a:off x="0" y="3120"/>
                <a:ext cx="240" cy="240"/>
              </a:xfrm>
              <a:prstGeom prst="rect">
                <a:avLst/>
              </a:prstGeom>
              <a:pattFill prst="pct50">
                <a:fgClr>
                  <a:schemeClr val="accent2"/>
                </a:fgClr>
                <a:bgClr>
                  <a:schemeClr val="hlink"/>
                </a:bgClr>
              </a:pattFill>
              <a:ln w="9525">
                <a:noFill/>
                <a:miter lim="800000"/>
                <a:headEnd/>
                <a:tailEnd/>
              </a:ln>
              <a:effectLst/>
            </p:spPr>
            <p:txBody>
              <a:bodyPr wrap="none" anchor="ctr"/>
              <a:lstStyle/>
              <a:p>
                <a:pPr>
                  <a:defRPr/>
                </a:pPr>
                <a:endParaRPr lang="en-US"/>
              </a:p>
            </p:txBody>
          </p:sp>
          <p:sp>
            <p:nvSpPr>
              <p:cNvPr id="73" name="Rectangle 18"/>
              <p:cNvSpPr>
                <a:spLocks noChangeArrowheads="1"/>
              </p:cNvSpPr>
              <p:nvPr userDrawn="1"/>
            </p:nvSpPr>
            <p:spPr bwMode="auto">
              <a:xfrm>
                <a:off x="0" y="3360"/>
                <a:ext cx="240" cy="24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74" name="Rectangle 19" descr="50%"/>
              <p:cNvSpPr>
                <a:spLocks noChangeArrowheads="1"/>
              </p:cNvSpPr>
              <p:nvPr userDrawn="1"/>
            </p:nvSpPr>
            <p:spPr bwMode="auto">
              <a:xfrm>
                <a:off x="0" y="3600"/>
                <a:ext cx="240" cy="240"/>
              </a:xfrm>
              <a:prstGeom prst="rect">
                <a:avLst/>
              </a:prstGeom>
              <a:pattFill prst="pct50">
                <a:fgClr>
                  <a:schemeClr val="accent2"/>
                </a:fgClr>
                <a:bgClr>
                  <a:schemeClr val="hlink"/>
                </a:bgClr>
              </a:pattFill>
              <a:ln w="9525">
                <a:noFill/>
                <a:miter lim="800000"/>
                <a:headEnd/>
                <a:tailEnd/>
              </a:ln>
              <a:effectLst/>
            </p:spPr>
            <p:txBody>
              <a:bodyPr wrap="none" anchor="ctr"/>
              <a:lstStyle/>
              <a:p>
                <a:pPr>
                  <a:defRPr/>
                </a:pPr>
                <a:endParaRPr lang="en-US"/>
              </a:p>
            </p:txBody>
          </p:sp>
          <p:sp>
            <p:nvSpPr>
              <p:cNvPr id="75" name="Rectangle 20"/>
              <p:cNvSpPr>
                <a:spLocks noChangeArrowheads="1"/>
              </p:cNvSpPr>
              <p:nvPr userDrawn="1"/>
            </p:nvSpPr>
            <p:spPr bwMode="auto">
              <a:xfrm>
                <a:off x="0" y="3840"/>
                <a:ext cx="240" cy="24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76" name="Rectangle 21" descr="50%"/>
              <p:cNvSpPr>
                <a:spLocks noChangeArrowheads="1"/>
              </p:cNvSpPr>
              <p:nvPr userDrawn="1"/>
            </p:nvSpPr>
            <p:spPr bwMode="auto">
              <a:xfrm>
                <a:off x="0" y="4080"/>
                <a:ext cx="240" cy="240"/>
              </a:xfrm>
              <a:prstGeom prst="rect">
                <a:avLst/>
              </a:prstGeom>
              <a:pattFill prst="pct50">
                <a:fgClr>
                  <a:schemeClr val="accent2"/>
                </a:fgClr>
                <a:bgClr>
                  <a:schemeClr val="hlink"/>
                </a:bgClr>
              </a:pattFill>
              <a:ln w="9525">
                <a:noFill/>
                <a:miter lim="800000"/>
                <a:headEnd/>
                <a:tailEnd/>
              </a:ln>
              <a:effectLst/>
            </p:spPr>
            <p:txBody>
              <a:bodyPr wrap="none" anchor="ctr"/>
              <a:lstStyle/>
              <a:p>
                <a:pPr>
                  <a:defRPr/>
                </a:pPr>
                <a:endParaRPr lang="en-US"/>
              </a:p>
            </p:txBody>
          </p:sp>
        </p:grpSp>
        <p:sp>
          <p:nvSpPr>
            <p:cNvPr id="6" name="Rectangle 22" descr="50%"/>
            <p:cNvSpPr>
              <a:spLocks noChangeArrowheads="1"/>
            </p:cNvSpPr>
            <p:nvPr/>
          </p:nvSpPr>
          <p:spPr bwMode="hidden">
            <a:xfrm>
              <a:off x="336" y="1248"/>
              <a:ext cx="5280" cy="144"/>
            </a:xfrm>
            <a:prstGeom prst="rect">
              <a:avLst/>
            </a:prstGeom>
            <a:pattFill prst="pct50">
              <a:fgClr>
                <a:schemeClr val="bg2"/>
              </a:fgClr>
              <a:bgClr>
                <a:schemeClr val="bg1"/>
              </a:bgClr>
            </a:pattFill>
            <a:ln w="9525">
              <a:noFill/>
              <a:miter lim="800000"/>
              <a:headEnd/>
              <a:tailEnd/>
            </a:ln>
            <a:effectLst/>
          </p:spPr>
          <p:txBody>
            <a:bodyPr wrap="none" anchor="ctr"/>
            <a:lstStyle/>
            <a:p>
              <a:pPr>
                <a:defRPr/>
              </a:pPr>
              <a:endParaRPr lang="en-US"/>
            </a:p>
          </p:txBody>
        </p:sp>
        <p:grpSp>
          <p:nvGrpSpPr>
            <p:cNvPr id="7" name="Group 23"/>
            <p:cNvGrpSpPr>
              <a:grpSpLocks/>
            </p:cNvGrpSpPr>
            <p:nvPr/>
          </p:nvGrpSpPr>
          <p:grpSpPr bwMode="auto">
            <a:xfrm>
              <a:off x="336" y="1200"/>
              <a:ext cx="5280" cy="0"/>
              <a:chOff x="144" y="1200"/>
              <a:chExt cx="5280" cy="0"/>
            </a:xfrm>
          </p:grpSpPr>
          <p:sp>
            <p:nvSpPr>
              <p:cNvPr id="37" name="Line 24"/>
              <p:cNvSpPr>
                <a:spLocks noChangeShapeType="1"/>
              </p:cNvSpPr>
              <p:nvPr/>
            </p:nvSpPr>
            <p:spPr bwMode="ltGray">
              <a:xfrm>
                <a:off x="144" y="1200"/>
                <a:ext cx="240" cy="0"/>
              </a:xfrm>
              <a:prstGeom prst="line">
                <a:avLst/>
              </a:prstGeom>
              <a:noFill/>
              <a:ln w="57150">
                <a:solidFill>
                  <a:schemeClr val="tx1"/>
                </a:solidFill>
                <a:round/>
                <a:headEnd/>
                <a:tailEnd/>
              </a:ln>
              <a:effectLst/>
            </p:spPr>
            <p:txBody>
              <a:bodyPr wrap="none" anchor="ctr"/>
              <a:lstStyle/>
              <a:p>
                <a:pPr>
                  <a:defRPr/>
                </a:pPr>
                <a:endParaRPr lang="en-US"/>
              </a:p>
            </p:txBody>
          </p:sp>
          <p:sp>
            <p:nvSpPr>
              <p:cNvPr id="38" name="Line 25"/>
              <p:cNvSpPr>
                <a:spLocks noChangeShapeType="1"/>
              </p:cNvSpPr>
              <p:nvPr/>
            </p:nvSpPr>
            <p:spPr bwMode="ltGray">
              <a:xfrm>
                <a:off x="624" y="1200"/>
                <a:ext cx="240" cy="0"/>
              </a:xfrm>
              <a:prstGeom prst="line">
                <a:avLst/>
              </a:prstGeom>
              <a:noFill/>
              <a:ln w="57150">
                <a:solidFill>
                  <a:schemeClr val="tx1"/>
                </a:solidFill>
                <a:round/>
                <a:headEnd/>
                <a:tailEnd/>
              </a:ln>
              <a:effectLst/>
            </p:spPr>
            <p:txBody>
              <a:bodyPr wrap="none" anchor="ctr"/>
              <a:lstStyle/>
              <a:p>
                <a:pPr>
                  <a:defRPr/>
                </a:pPr>
                <a:endParaRPr lang="en-US"/>
              </a:p>
            </p:txBody>
          </p:sp>
          <p:sp>
            <p:nvSpPr>
              <p:cNvPr id="39" name="Line 26"/>
              <p:cNvSpPr>
                <a:spLocks noChangeShapeType="1"/>
              </p:cNvSpPr>
              <p:nvPr/>
            </p:nvSpPr>
            <p:spPr bwMode="ltGray">
              <a:xfrm>
                <a:off x="384" y="1200"/>
                <a:ext cx="240" cy="0"/>
              </a:xfrm>
              <a:prstGeom prst="line">
                <a:avLst/>
              </a:prstGeom>
              <a:noFill/>
              <a:ln w="57150">
                <a:solidFill>
                  <a:schemeClr val="bg2"/>
                </a:solidFill>
                <a:round/>
                <a:headEnd/>
                <a:tailEnd/>
              </a:ln>
              <a:effectLst/>
            </p:spPr>
            <p:txBody>
              <a:bodyPr wrap="none" anchor="ctr"/>
              <a:lstStyle/>
              <a:p>
                <a:pPr>
                  <a:defRPr/>
                </a:pPr>
                <a:endParaRPr lang="en-US"/>
              </a:p>
            </p:txBody>
          </p:sp>
          <p:sp>
            <p:nvSpPr>
              <p:cNvPr id="40" name="Line 27"/>
              <p:cNvSpPr>
                <a:spLocks noChangeShapeType="1"/>
              </p:cNvSpPr>
              <p:nvPr/>
            </p:nvSpPr>
            <p:spPr bwMode="ltGray">
              <a:xfrm>
                <a:off x="1104" y="1200"/>
                <a:ext cx="240" cy="0"/>
              </a:xfrm>
              <a:prstGeom prst="line">
                <a:avLst/>
              </a:prstGeom>
              <a:noFill/>
              <a:ln w="57150">
                <a:solidFill>
                  <a:schemeClr val="tx1"/>
                </a:solidFill>
                <a:round/>
                <a:headEnd/>
                <a:tailEnd/>
              </a:ln>
              <a:effectLst/>
            </p:spPr>
            <p:txBody>
              <a:bodyPr wrap="none" anchor="ctr"/>
              <a:lstStyle/>
              <a:p>
                <a:pPr>
                  <a:defRPr/>
                </a:pPr>
                <a:endParaRPr lang="en-US"/>
              </a:p>
            </p:txBody>
          </p:sp>
          <p:sp>
            <p:nvSpPr>
              <p:cNvPr id="41" name="Line 28"/>
              <p:cNvSpPr>
                <a:spLocks noChangeShapeType="1"/>
              </p:cNvSpPr>
              <p:nvPr/>
            </p:nvSpPr>
            <p:spPr bwMode="ltGray">
              <a:xfrm>
                <a:off x="864" y="1200"/>
                <a:ext cx="240" cy="0"/>
              </a:xfrm>
              <a:prstGeom prst="line">
                <a:avLst/>
              </a:prstGeom>
              <a:noFill/>
              <a:ln w="57150">
                <a:solidFill>
                  <a:schemeClr val="bg2"/>
                </a:solidFill>
                <a:round/>
                <a:headEnd/>
                <a:tailEnd/>
              </a:ln>
              <a:effectLst/>
            </p:spPr>
            <p:txBody>
              <a:bodyPr wrap="none" anchor="ctr"/>
              <a:lstStyle/>
              <a:p>
                <a:pPr>
                  <a:defRPr/>
                </a:pPr>
                <a:endParaRPr lang="en-US"/>
              </a:p>
            </p:txBody>
          </p:sp>
          <p:sp>
            <p:nvSpPr>
              <p:cNvPr id="42" name="Line 29"/>
              <p:cNvSpPr>
                <a:spLocks noChangeShapeType="1"/>
              </p:cNvSpPr>
              <p:nvPr/>
            </p:nvSpPr>
            <p:spPr bwMode="ltGray">
              <a:xfrm>
                <a:off x="1584" y="1200"/>
                <a:ext cx="240" cy="0"/>
              </a:xfrm>
              <a:prstGeom prst="line">
                <a:avLst/>
              </a:prstGeom>
              <a:noFill/>
              <a:ln w="57150">
                <a:solidFill>
                  <a:schemeClr val="tx1"/>
                </a:solidFill>
                <a:round/>
                <a:headEnd/>
                <a:tailEnd/>
              </a:ln>
              <a:effectLst/>
            </p:spPr>
            <p:txBody>
              <a:bodyPr wrap="none" anchor="ctr"/>
              <a:lstStyle/>
              <a:p>
                <a:pPr>
                  <a:defRPr/>
                </a:pPr>
                <a:endParaRPr lang="en-US"/>
              </a:p>
            </p:txBody>
          </p:sp>
          <p:sp>
            <p:nvSpPr>
              <p:cNvPr id="43" name="Line 30"/>
              <p:cNvSpPr>
                <a:spLocks noChangeShapeType="1"/>
              </p:cNvSpPr>
              <p:nvPr/>
            </p:nvSpPr>
            <p:spPr bwMode="ltGray">
              <a:xfrm>
                <a:off x="1344" y="1200"/>
                <a:ext cx="240" cy="0"/>
              </a:xfrm>
              <a:prstGeom prst="line">
                <a:avLst/>
              </a:prstGeom>
              <a:noFill/>
              <a:ln w="57150">
                <a:solidFill>
                  <a:schemeClr val="bg2"/>
                </a:solidFill>
                <a:round/>
                <a:headEnd/>
                <a:tailEnd/>
              </a:ln>
              <a:effectLst/>
            </p:spPr>
            <p:txBody>
              <a:bodyPr wrap="none" anchor="ctr"/>
              <a:lstStyle/>
              <a:p>
                <a:pPr>
                  <a:defRPr/>
                </a:pPr>
                <a:endParaRPr lang="en-US"/>
              </a:p>
            </p:txBody>
          </p:sp>
          <p:sp>
            <p:nvSpPr>
              <p:cNvPr id="44" name="Line 31"/>
              <p:cNvSpPr>
                <a:spLocks noChangeShapeType="1"/>
              </p:cNvSpPr>
              <p:nvPr/>
            </p:nvSpPr>
            <p:spPr bwMode="ltGray">
              <a:xfrm>
                <a:off x="2064" y="1200"/>
                <a:ext cx="240" cy="0"/>
              </a:xfrm>
              <a:prstGeom prst="line">
                <a:avLst/>
              </a:prstGeom>
              <a:noFill/>
              <a:ln w="57150">
                <a:solidFill>
                  <a:schemeClr val="tx1"/>
                </a:solidFill>
                <a:round/>
                <a:headEnd/>
                <a:tailEnd/>
              </a:ln>
              <a:effectLst/>
            </p:spPr>
            <p:txBody>
              <a:bodyPr wrap="none" anchor="ctr"/>
              <a:lstStyle/>
              <a:p>
                <a:pPr>
                  <a:defRPr/>
                </a:pPr>
                <a:endParaRPr lang="en-US"/>
              </a:p>
            </p:txBody>
          </p:sp>
          <p:sp>
            <p:nvSpPr>
              <p:cNvPr id="45" name="Line 32"/>
              <p:cNvSpPr>
                <a:spLocks noChangeShapeType="1"/>
              </p:cNvSpPr>
              <p:nvPr/>
            </p:nvSpPr>
            <p:spPr bwMode="ltGray">
              <a:xfrm>
                <a:off x="1824" y="1200"/>
                <a:ext cx="240" cy="0"/>
              </a:xfrm>
              <a:prstGeom prst="line">
                <a:avLst/>
              </a:prstGeom>
              <a:noFill/>
              <a:ln w="57150">
                <a:solidFill>
                  <a:schemeClr val="bg2"/>
                </a:solidFill>
                <a:round/>
                <a:headEnd/>
                <a:tailEnd/>
              </a:ln>
              <a:effectLst/>
            </p:spPr>
            <p:txBody>
              <a:bodyPr wrap="none" anchor="ctr"/>
              <a:lstStyle/>
              <a:p>
                <a:pPr>
                  <a:defRPr/>
                </a:pPr>
                <a:endParaRPr lang="en-US"/>
              </a:p>
            </p:txBody>
          </p:sp>
          <p:sp>
            <p:nvSpPr>
              <p:cNvPr id="46" name="Line 33"/>
              <p:cNvSpPr>
                <a:spLocks noChangeShapeType="1"/>
              </p:cNvSpPr>
              <p:nvPr/>
            </p:nvSpPr>
            <p:spPr bwMode="ltGray">
              <a:xfrm>
                <a:off x="2544" y="1200"/>
                <a:ext cx="240" cy="0"/>
              </a:xfrm>
              <a:prstGeom prst="line">
                <a:avLst/>
              </a:prstGeom>
              <a:noFill/>
              <a:ln w="57150">
                <a:solidFill>
                  <a:schemeClr val="tx1"/>
                </a:solidFill>
                <a:round/>
                <a:headEnd/>
                <a:tailEnd/>
              </a:ln>
              <a:effectLst/>
            </p:spPr>
            <p:txBody>
              <a:bodyPr wrap="none" anchor="ctr"/>
              <a:lstStyle/>
              <a:p>
                <a:pPr>
                  <a:defRPr/>
                </a:pPr>
                <a:endParaRPr lang="en-US"/>
              </a:p>
            </p:txBody>
          </p:sp>
          <p:sp>
            <p:nvSpPr>
              <p:cNvPr id="47" name="Line 34"/>
              <p:cNvSpPr>
                <a:spLocks noChangeShapeType="1"/>
              </p:cNvSpPr>
              <p:nvPr/>
            </p:nvSpPr>
            <p:spPr bwMode="ltGray">
              <a:xfrm>
                <a:off x="2304" y="1200"/>
                <a:ext cx="240" cy="0"/>
              </a:xfrm>
              <a:prstGeom prst="line">
                <a:avLst/>
              </a:prstGeom>
              <a:noFill/>
              <a:ln w="57150">
                <a:solidFill>
                  <a:schemeClr val="bg2"/>
                </a:solidFill>
                <a:round/>
                <a:headEnd/>
                <a:tailEnd/>
              </a:ln>
              <a:effectLst/>
            </p:spPr>
            <p:txBody>
              <a:bodyPr wrap="none" anchor="ctr"/>
              <a:lstStyle/>
              <a:p>
                <a:pPr>
                  <a:defRPr/>
                </a:pPr>
                <a:endParaRPr lang="en-US"/>
              </a:p>
            </p:txBody>
          </p:sp>
          <p:sp>
            <p:nvSpPr>
              <p:cNvPr id="48" name="Line 35"/>
              <p:cNvSpPr>
                <a:spLocks noChangeShapeType="1"/>
              </p:cNvSpPr>
              <p:nvPr/>
            </p:nvSpPr>
            <p:spPr bwMode="ltGray">
              <a:xfrm>
                <a:off x="3024" y="1200"/>
                <a:ext cx="240" cy="0"/>
              </a:xfrm>
              <a:prstGeom prst="line">
                <a:avLst/>
              </a:prstGeom>
              <a:noFill/>
              <a:ln w="57150">
                <a:solidFill>
                  <a:schemeClr val="tx1"/>
                </a:solidFill>
                <a:round/>
                <a:headEnd/>
                <a:tailEnd/>
              </a:ln>
              <a:effectLst/>
            </p:spPr>
            <p:txBody>
              <a:bodyPr wrap="none" anchor="ctr"/>
              <a:lstStyle/>
              <a:p>
                <a:pPr>
                  <a:defRPr/>
                </a:pPr>
                <a:endParaRPr lang="en-US"/>
              </a:p>
            </p:txBody>
          </p:sp>
          <p:sp>
            <p:nvSpPr>
              <p:cNvPr id="49" name="Line 36"/>
              <p:cNvSpPr>
                <a:spLocks noChangeShapeType="1"/>
              </p:cNvSpPr>
              <p:nvPr/>
            </p:nvSpPr>
            <p:spPr bwMode="ltGray">
              <a:xfrm>
                <a:off x="2784" y="1200"/>
                <a:ext cx="240" cy="0"/>
              </a:xfrm>
              <a:prstGeom prst="line">
                <a:avLst/>
              </a:prstGeom>
              <a:noFill/>
              <a:ln w="57150">
                <a:solidFill>
                  <a:schemeClr val="bg2"/>
                </a:solidFill>
                <a:round/>
                <a:headEnd/>
                <a:tailEnd/>
              </a:ln>
              <a:effectLst/>
            </p:spPr>
            <p:txBody>
              <a:bodyPr wrap="none" anchor="ctr"/>
              <a:lstStyle/>
              <a:p>
                <a:pPr>
                  <a:defRPr/>
                </a:pPr>
                <a:endParaRPr lang="en-US"/>
              </a:p>
            </p:txBody>
          </p:sp>
          <p:sp>
            <p:nvSpPr>
              <p:cNvPr id="50" name="Line 37"/>
              <p:cNvSpPr>
                <a:spLocks noChangeShapeType="1"/>
              </p:cNvSpPr>
              <p:nvPr/>
            </p:nvSpPr>
            <p:spPr bwMode="ltGray">
              <a:xfrm>
                <a:off x="3504" y="1200"/>
                <a:ext cx="240" cy="0"/>
              </a:xfrm>
              <a:prstGeom prst="line">
                <a:avLst/>
              </a:prstGeom>
              <a:noFill/>
              <a:ln w="57150">
                <a:solidFill>
                  <a:schemeClr val="tx1"/>
                </a:solidFill>
                <a:round/>
                <a:headEnd/>
                <a:tailEnd/>
              </a:ln>
              <a:effectLst/>
            </p:spPr>
            <p:txBody>
              <a:bodyPr wrap="none" anchor="ctr"/>
              <a:lstStyle/>
              <a:p>
                <a:pPr>
                  <a:defRPr/>
                </a:pPr>
                <a:endParaRPr lang="en-US"/>
              </a:p>
            </p:txBody>
          </p:sp>
          <p:sp>
            <p:nvSpPr>
              <p:cNvPr id="51" name="Line 38"/>
              <p:cNvSpPr>
                <a:spLocks noChangeShapeType="1"/>
              </p:cNvSpPr>
              <p:nvPr/>
            </p:nvSpPr>
            <p:spPr bwMode="ltGray">
              <a:xfrm>
                <a:off x="3264" y="1200"/>
                <a:ext cx="240" cy="0"/>
              </a:xfrm>
              <a:prstGeom prst="line">
                <a:avLst/>
              </a:prstGeom>
              <a:noFill/>
              <a:ln w="57150">
                <a:solidFill>
                  <a:schemeClr val="bg2"/>
                </a:solidFill>
                <a:round/>
                <a:headEnd/>
                <a:tailEnd/>
              </a:ln>
              <a:effectLst/>
            </p:spPr>
            <p:txBody>
              <a:bodyPr wrap="none" anchor="ctr"/>
              <a:lstStyle/>
              <a:p>
                <a:pPr>
                  <a:defRPr/>
                </a:pPr>
                <a:endParaRPr lang="en-US"/>
              </a:p>
            </p:txBody>
          </p:sp>
          <p:sp>
            <p:nvSpPr>
              <p:cNvPr id="52" name="Line 39"/>
              <p:cNvSpPr>
                <a:spLocks noChangeShapeType="1"/>
              </p:cNvSpPr>
              <p:nvPr/>
            </p:nvSpPr>
            <p:spPr bwMode="ltGray">
              <a:xfrm>
                <a:off x="3984" y="1200"/>
                <a:ext cx="240" cy="0"/>
              </a:xfrm>
              <a:prstGeom prst="line">
                <a:avLst/>
              </a:prstGeom>
              <a:noFill/>
              <a:ln w="57150">
                <a:solidFill>
                  <a:schemeClr val="tx1"/>
                </a:solidFill>
                <a:round/>
                <a:headEnd/>
                <a:tailEnd/>
              </a:ln>
              <a:effectLst/>
            </p:spPr>
            <p:txBody>
              <a:bodyPr wrap="none" anchor="ctr"/>
              <a:lstStyle/>
              <a:p>
                <a:pPr>
                  <a:defRPr/>
                </a:pPr>
                <a:endParaRPr lang="en-US"/>
              </a:p>
            </p:txBody>
          </p:sp>
          <p:sp>
            <p:nvSpPr>
              <p:cNvPr id="53" name="Line 40"/>
              <p:cNvSpPr>
                <a:spLocks noChangeShapeType="1"/>
              </p:cNvSpPr>
              <p:nvPr/>
            </p:nvSpPr>
            <p:spPr bwMode="ltGray">
              <a:xfrm>
                <a:off x="3744" y="1200"/>
                <a:ext cx="240" cy="0"/>
              </a:xfrm>
              <a:prstGeom prst="line">
                <a:avLst/>
              </a:prstGeom>
              <a:noFill/>
              <a:ln w="57150">
                <a:solidFill>
                  <a:schemeClr val="bg2"/>
                </a:solidFill>
                <a:round/>
                <a:headEnd/>
                <a:tailEnd/>
              </a:ln>
              <a:effectLst/>
            </p:spPr>
            <p:txBody>
              <a:bodyPr wrap="none" anchor="ctr"/>
              <a:lstStyle/>
              <a:p>
                <a:pPr>
                  <a:defRPr/>
                </a:pPr>
                <a:endParaRPr lang="en-US"/>
              </a:p>
            </p:txBody>
          </p:sp>
          <p:sp>
            <p:nvSpPr>
              <p:cNvPr id="54" name="Line 41"/>
              <p:cNvSpPr>
                <a:spLocks noChangeShapeType="1"/>
              </p:cNvSpPr>
              <p:nvPr/>
            </p:nvSpPr>
            <p:spPr bwMode="ltGray">
              <a:xfrm>
                <a:off x="4464" y="1200"/>
                <a:ext cx="240" cy="0"/>
              </a:xfrm>
              <a:prstGeom prst="line">
                <a:avLst/>
              </a:prstGeom>
              <a:noFill/>
              <a:ln w="57150">
                <a:solidFill>
                  <a:schemeClr val="tx1"/>
                </a:solidFill>
                <a:round/>
                <a:headEnd/>
                <a:tailEnd/>
              </a:ln>
              <a:effectLst/>
            </p:spPr>
            <p:txBody>
              <a:bodyPr wrap="none" anchor="ctr"/>
              <a:lstStyle/>
              <a:p>
                <a:pPr>
                  <a:defRPr/>
                </a:pPr>
                <a:endParaRPr lang="en-US"/>
              </a:p>
            </p:txBody>
          </p:sp>
          <p:sp>
            <p:nvSpPr>
              <p:cNvPr id="55" name="Line 42"/>
              <p:cNvSpPr>
                <a:spLocks noChangeShapeType="1"/>
              </p:cNvSpPr>
              <p:nvPr/>
            </p:nvSpPr>
            <p:spPr bwMode="ltGray">
              <a:xfrm>
                <a:off x="4224" y="1200"/>
                <a:ext cx="240" cy="0"/>
              </a:xfrm>
              <a:prstGeom prst="line">
                <a:avLst/>
              </a:prstGeom>
              <a:noFill/>
              <a:ln w="57150">
                <a:solidFill>
                  <a:schemeClr val="bg2"/>
                </a:solidFill>
                <a:round/>
                <a:headEnd/>
                <a:tailEnd/>
              </a:ln>
              <a:effectLst/>
            </p:spPr>
            <p:txBody>
              <a:bodyPr wrap="none" anchor="ctr"/>
              <a:lstStyle/>
              <a:p>
                <a:pPr>
                  <a:defRPr/>
                </a:pPr>
                <a:endParaRPr lang="en-US"/>
              </a:p>
            </p:txBody>
          </p:sp>
          <p:sp>
            <p:nvSpPr>
              <p:cNvPr id="56" name="Line 43"/>
              <p:cNvSpPr>
                <a:spLocks noChangeShapeType="1"/>
              </p:cNvSpPr>
              <p:nvPr/>
            </p:nvSpPr>
            <p:spPr bwMode="ltGray">
              <a:xfrm>
                <a:off x="4944" y="1200"/>
                <a:ext cx="240" cy="0"/>
              </a:xfrm>
              <a:prstGeom prst="line">
                <a:avLst/>
              </a:prstGeom>
              <a:noFill/>
              <a:ln w="57150">
                <a:solidFill>
                  <a:schemeClr val="tx1"/>
                </a:solidFill>
                <a:round/>
                <a:headEnd/>
                <a:tailEnd/>
              </a:ln>
              <a:effectLst/>
            </p:spPr>
            <p:txBody>
              <a:bodyPr wrap="none" anchor="ctr"/>
              <a:lstStyle/>
              <a:p>
                <a:pPr>
                  <a:defRPr/>
                </a:pPr>
                <a:endParaRPr lang="en-US"/>
              </a:p>
            </p:txBody>
          </p:sp>
          <p:sp>
            <p:nvSpPr>
              <p:cNvPr id="57" name="Line 44"/>
              <p:cNvSpPr>
                <a:spLocks noChangeShapeType="1"/>
              </p:cNvSpPr>
              <p:nvPr/>
            </p:nvSpPr>
            <p:spPr bwMode="ltGray">
              <a:xfrm>
                <a:off x="4704" y="1200"/>
                <a:ext cx="240" cy="0"/>
              </a:xfrm>
              <a:prstGeom prst="line">
                <a:avLst/>
              </a:prstGeom>
              <a:noFill/>
              <a:ln w="57150">
                <a:solidFill>
                  <a:schemeClr val="bg2"/>
                </a:solidFill>
                <a:round/>
                <a:headEnd/>
                <a:tailEnd/>
              </a:ln>
              <a:effectLst/>
            </p:spPr>
            <p:txBody>
              <a:bodyPr wrap="none" anchor="ctr"/>
              <a:lstStyle/>
              <a:p>
                <a:pPr>
                  <a:defRPr/>
                </a:pPr>
                <a:endParaRPr lang="en-US"/>
              </a:p>
            </p:txBody>
          </p:sp>
          <p:sp>
            <p:nvSpPr>
              <p:cNvPr id="58" name="Line 45"/>
              <p:cNvSpPr>
                <a:spLocks noChangeShapeType="1"/>
              </p:cNvSpPr>
              <p:nvPr/>
            </p:nvSpPr>
            <p:spPr bwMode="ltGray">
              <a:xfrm>
                <a:off x="5184" y="1200"/>
                <a:ext cx="240" cy="0"/>
              </a:xfrm>
              <a:prstGeom prst="line">
                <a:avLst/>
              </a:prstGeom>
              <a:noFill/>
              <a:ln w="57150">
                <a:solidFill>
                  <a:schemeClr val="bg2"/>
                </a:solidFill>
                <a:round/>
                <a:headEnd/>
                <a:tailEnd/>
              </a:ln>
              <a:effectLst/>
            </p:spPr>
            <p:txBody>
              <a:bodyPr wrap="none" anchor="ctr"/>
              <a:lstStyle/>
              <a:p>
                <a:pPr>
                  <a:defRPr/>
                </a:pPr>
                <a:endParaRPr lang="en-US"/>
              </a:p>
            </p:txBody>
          </p:sp>
        </p:grpSp>
        <p:grpSp>
          <p:nvGrpSpPr>
            <p:cNvPr id="8" name="Group 46"/>
            <p:cNvGrpSpPr>
              <a:grpSpLocks/>
            </p:cNvGrpSpPr>
            <p:nvPr/>
          </p:nvGrpSpPr>
          <p:grpSpPr bwMode="auto">
            <a:xfrm>
              <a:off x="432" y="1728"/>
              <a:ext cx="192" cy="192"/>
              <a:chOff x="432" y="1728"/>
              <a:chExt cx="192" cy="192"/>
            </a:xfrm>
          </p:grpSpPr>
          <p:sp>
            <p:nvSpPr>
              <p:cNvPr id="33" name="Rectangle 47"/>
              <p:cNvSpPr>
                <a:spLocks noChangeArrowheads="1"/>
              </p:cNvSpPr>
              <p:nvPr userDrawn="1"/>
            </p:nvSpPr>
            <p:spPr bwMode="auto">
              <a:xfrm>
                <a:off x="432" y="1728"/>
                <a:ext cx="96" cy="96"/>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34" name="Rectangle 48"/>
              <p:cNvSpPr>
                <a:spLocks noChangeArrowheads="1"/>
              </p:cNvSpPr>
              <p:nvPr userDrawn="1"/>
            </p:nvSpPr>
            <p:spPr bwMode="auto">
              <a:xfrm>
                <a:off x="528" y="1824"/>
                <a:ext cx="96" cy="96"/>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35" name="Rectangle 49"/>
              <p:cNvSpPr>
                <a:spLocks noChangeArrowheads="1"/>
              </p:cNvSpPr>
              <p:nvPr userDrawn="1"/>
            </p:nvSpPr>
            <p:spPr bwMode="auto">
              <a:xfrm>
                <a:off x="528" y="1728"/>
                <a:ext cx="96" cy="96"/>
              </a:xfrm>
              <a:prstGeom prst="rect">
                <a:avLst/>
              </a:prstGeom>
              <a:solidFill>
                <a:schemeClr val="tx1"/>
              </a:solidFill>
              <a:ln w="9525">
                <a:noFill/>
                <a:miter lim="800000"/>
                <a:headEnd/>
                <a:tailEnd/>
              </a:ln>
              <a:effectLst/>
            </p:spPr>
            <p:txBody>
              <a:bodyPr wrap="none" anchor="ctr"/>
              <a:lstStyle/>
              <a:p>
                <a:pPr>
                  <a:defRPr/>
                </a:pPr>
                <a:endParaRPr lang="en-US"/>
              </a:p>
            </p:txBody>
          </p:sp>
          <p:sp>
            <p:nvSpPr>
              <p:cNvPr id="36" name="Rectangle 50"/>
              <p:cNvSpPr>
                <a:spLocks noChangeArrowheads="1"/>
              </p:cNvSpPr>
              <p:nvPr userDrawn="1"/>
            </p:nvSpPr>
            <p:spPr bwMode="auto">
              <a:xfrm>
                <a:off x="432" y="1824"/>
                <a:ext cx="96" cy="96"/>
              </a:xfrm>
              <a:prstGeom prst="rect">
                <a:avLst/>
              </a:prstGeom>
              <a:solidFill>
                <a:schemeClr val="tx1"/>
              </a:solidFill>
              <a:ln w="9525">
                <a:noFill/>
                <a:miter lim="800000"/>
                <a:headEnd/>
                <a:tailEnd/>
              </a:ln>
              <a:effectLst/>
            </p:spPr>
            <p:txBody>
              <a:bodyPr wrap="none" anchor="ctr"/>
              <a:lstStyle/>
              <a:p>
                <a:pPr>
                  <a:defRPr/>
                </a:pPr>
                <a:endParaRPr lang="en-US"/>
              </a:p>
            </p:txBody>
          </p:sp>
        </p:grpSp>
        <p:grpSp>
          <p:nvGrpSpPr>
            <p:cNvPr id="9" name="Group 51"/>
            <p:cNvGrpSpPr>
              <a:grpSpLocks/>
            </p:cNvGrpSpPr>
            <p:nvPr/>
          </p:nvGrpSpPr>
          <p:grpSpPr bwMode="auto">
            <a:xfrm>
              <a:off x="336" y="2400"/>
              <a:ext cx="5280" cy="0"/>
              <a:chOff x="144" y="1200"/>
              <a:chExt cx="5280" cy="0"/>
            </a:xfrm>
          </p:grpSpPr>
          <p:sp>
            <p:nvSpPr>
              <p:cNvPr id="11" name="Line 52"/>
              <p:cNvSpPr>
                <a:spLocks noChangeShapeType="1"/>
              </p:cNvSpPr>
              <p:nvPr/>
            </p:nvSpPr>
            <p:spPr bwMode="ltGray">
              <a:xfrm>
                <a:off x="144" y="1200"/>
                <a:ext cx="240" cy="0"/>
              </a:xfrm>
              <a:prstGeom prst="line">
                <a:avLst/>
              </a:prstGeom>
              <a:noFill/>
              <a:ln w="57150">
                <a:solidFill>
                  <a:schemeClr val="tx1"/>
                </a:solidFill>
                <a:round/>
                <a:headEnd/>
                <a:tailEnd/>
              </a:ln>
              <a:effectLst/>
            </p:spPr>
            <p:txBody>
              <a:bodyPr wrap="none" anchor="ctr"/>
              <a:lstStyle/>
              <a:p>
                <a:pPr>
                  <a:defRPr/>
                </a:pPr>
                <a:endParaRPr lang="en-US"/>
              </a:p>
            </p:txBody>
          </p:sp>
          <p:sp>
            <p:nvSpPr>
              <p:cNvPr id="12" name="Line 53"/>
              <p:cNvSpPr>
                <a:spLocks noChangeShapeType="1"/>
              </p:cNvSpPr>
              <p:nvPr/>
            </p:nvSpPr>
            <p:spPr bwMode="ltGray">
              <a:xfrm>
                <a:off x="624" y="1200"/>
                <a:ext cx="240" cy="0"/>
              </a:xfrm>
              <a:prstGeom prst="line">
                <a:avLst/>
              </a:prstGeom>
              <a:noFill/>
              <a:ln w="57150">
                <a:solidFill>
                  <a:schemeClr val="tx1"/>
                </a:solidFill>
                <a:round/>
                <a:headEnd/>
                <a:tailEnd/>
              </a:ln>
              <a:effectLst/>
            </p:spPr>
            <p:txBody>
              <a:bodyPr wrap="none" anchor="ctr"/>
              <a:lstStyle/>
              <a:p>
                <a:pPr>
                  <a:defRPr/>
                </a:pPr>
                <a:endParaRPr lang="en-US"/>
              </a:p>
            </p:txBody>
          </p:sp>
          <p:sp>
            <p:nvSpPr>
              <p:cNvPr id="13" name="Line 54"/>
              <p:cNvSpPr>
                <a:spLocks noChangeShapeType="1"/>
              </p:cNvSpPr>
              <p:nvPr/>
            </p:nvSpPr>
            <p:spPr bwMode="ltGray">
              <a:xfrm>
                <a:off x="384" y="1200"/>
                <a:ext cx="240" cy="0"/>
              </a:xfrm>
              <a:prstGeom prst="line">
                <a:avLst/>
              </a:prstGeom>
              <a:noFill/>
              <a:ln w="57150">
                <a:solidFill>
                  <a:schemeClr val="bg2"/>
                </a:solidFill>
                <a:round/>
                <a:headEnd/>
                <a:tailEnd/>
              </a:ln>
              <a:effectLst/>
            </p:spPr>
            <p:txBody>
              <a:bodyPr wrap="none" anchor="ctr"/>
              <a:lstStyle/>
              <a:p>
                <a:pPr>
                  <a:defRPr/>
                </a:pPr>
                <a:endParaRPr lang="en-US"/>
              </a:p>
            </p:txBody>
          </p:sp>
          <p:sp>
            <p:nvSpPr>
              <p:cNvPr id="14" name="Line 55"/>
              <p:cNvSpPr>
                <a:spLocks noChangeShapeType="1"/>
              </p:cNvSpPr>
              <p:nvPr/>
            </p:nvSpPr>
            <p:spPr bwMode="ltGray">
              <a:xfrm>
                <a:off x="1104" y="1200"/>
                <a:ext cx="240" cy="0"/>
              </a:xfrm>
              <a:prstGeom prst="line">
                <a:avLst/>
              </a:prstGeom>
              <a:noFill/>
              <a:ln w="57150">
                <a:solidFill>
                  <a:schemeClr val="tx1"/>
                </a:solidFill>
                <a:round/>
                <a:headEnd/>
                <a:tailEnd/>
              </a:ln>
              <a:effectLst/>
            </p:spPr>
            <p:txBody>
              <a:bodyPr wrap="none" anchor="ctr"/>
              <a:lstStyle/>
              <a:p>
                <a:pPr>
                  <a:defRPr/>
                </a:pPr>
                <a:endParaRPr lang="en-US"/>
              </a:p>
            </p:txBody>
          </p:sp>
          <p:sp>
            <p:nvSpPr>
              <p:cNvPr id="15" name="Line 56"/>
              <p:cNvSpPr>
                <a:spLocks noChangeShapeType="1"/>
              </p:cNvSpPr>
              <p:nvPr/>
            </p:nvSpPr>
            <p:spPr bwMode="ltGray">
              <a:xfrm>
                <a:off x="864" y="1200"/>
                <a:ext cx="240" cy="0"/>
              </a:xfrm>
              <a:prstGeom prst="line">
                <a:avLst/>
              </a:prstGeom>
              <a:noFill/>
              <a:ln w="57150">
                <a:solidFill>
                  <a:schemeClr val="bg2"/>
                </a:solidFill>
                <a:round/>
                <a:headEnd/>
                <a:tailEnd/>
              </a:ln>
              <a:effectLst/>
            </p:spPr>
            <p:txBody>
              <a:bodyPr wrap="none" anchor="ctr"/>
              <a:lstStyle/>
              <a:p>
                <a:pPr>
                  <a:defRPr/>
                </a:pPr>
                <a:endParaRPr lang="en-US"/>
              </a:p>
            </p:txBody>
          </p:sp>
          <p:sp>
            <p:nvSpPr>
              <p:cNvPr id="16" name="Line 57"/>
              <p:cNvSpPr>
                <a:spLocks noChangeShapeType="1"/>
              </p:cNvSpPr>
              <p:nvPr/>
            </p:nvSpPr>
            <p:spPr bwMode="ltGray">
              <a:xfrm>
                <a:off x="1584" y="1200"/>
                <a:ext cx="240" cy="0"/>
              </a:xfrm>
              <a:prstGeom prst="line">
                <a:avLst/>
              </a:prstGeom>
              <a:noFill/>
              <a:ln w="57150">
                <a:solidFill>
                  <a:schemeClr val="tx1"/>
                </a:solidFill>
                <a:round/>
                <a:headEnd/>
                <a:tailEnd/>
              </a:ln>
              <a:effectLst/>
            </p:spPr>
            <p:txBody>
              <a:bodyPr wrap="none" anchor="ctr"/>
              <a:lstStyle/>
              <a:p>
                <a:pPr>
                  <a:defRPr/>
                </a:pPr>
                <a:endParaRPr lang="en-US"/>
              </a:p>
            </p:txBody>
          </p:sp>
          <p:sp>
            <p:nvSpPr>
              <p:cNvPr id="17" name="Line 58"/>
              <p:cNvSpPr>
                <a:spLocks noChangeShapeType="1"/>
              </p:cNvSpPr>
              <p:nvPr/>
            </p:nvSpPr>
            <p:spPr bwMode="ltGray">
              <a:xfrm>
                <a:off x="1344" y="1200"/>
                <a:ext cx="240" cy="0"/>
              </a:xfrm>
              <a:prstGeom prst="line">
                <a:avLst/>
              </a:prstGeom>
              <a:noFill/>
              <a:ln w="57150">
                <a:solidFill>
                  <a:schemeClr val="bg2"/>
                </a:solidFill>
                <a:round/>
                <a:headEnd/>
                <a:tailEnd/>
              </a:ln>
              <a:effectLst/>
            </p:spPr>
            <p:txBody>
              <a:bodyPr wrap="none" anchor="ctr"/>
              <a:lstStyle/>
              <a:p>
                <a:pPr>
                  <a:defRPr/>
                </a:pPr>
                <a:endParaRPr lang="en-US"/>
              </a:p>
            </p:txBody>
          </p:sp>
          <p:sp>
            <p:nvSpPr>
              <p:cNvPr id="18" name="Line 59"/>
              <p:cNvSpPr>
                <a:spLocks noChangeShapeType="1"/>
              </p:cNvSpPr>
              <p:nvPr/>
            </p:nvSpPr>
            <p:spPr bwMode="ltGray">
              <a:xfrm>
                <a:off x="2064" y="1200"/>
                <a:ext cx="240" cy="0"/>
              </a:xfrm>
              <a:prstGeom prst="line">
                <a:avLst/>
              </a:prstGeom>
              <a:noFill/>
              <a:ln w="57150">
                <a:solidFill>
                  <a:schemeClr val="tx1"/>
                </a:solidFill>
                <a:round/>
                <a:headEnd/>
                <a:tailEnd/>
              </a:ln>
              <a:effectLst/>
            </p:spPr>
            <p:txBody>
              <a:bodyPr wrap="none" anchor="ctr"/>
              <a:lstStyle/>
              <a:p>
                <a:pPr>
                  <a:defRPr/>
                </a:pPr>
                <a:endParaRPr lang="en-US"/>
              </a:p>
            </p:txBody>
          </p:sp>
          <p:sp>
            <p:nvSpPr>
              <p:cNvPr id="19" name="Line 60"/>
              <p:cNvSpPr>
                <a:spLocks noChangeShapeType="1"/>
              </p:cNvSpPr>
              <p:nvPr/>
            </p:nvSpPr>
            <p:spPr bwMode="ltGray">
              <a:xfrm>
                <a:off x="1824" y="1200"/>
                <a:ext cx="240" cy="0"/>
              </a:xfrm>
              <a:prstGeom prst="line">
                <a:avLst/>
              </a:prstGeom>
              <a:noFill/>
              <a:ln w="57150">
                <a:solidFill>
                  <a:schemeClr val="bg2"/>
                </a:solidFill>
                <a:round/>
                <a:headEnd/>
                <a:tailEnd/>
              </a:ln>
              <a:effectLst/>
            </p:spPr>
            <p:txBody>
              <a:bodyPr wrap="none" anchor="ctr"/>
              <a:lstStyle/>
              <a:p>
                <a:pPr>
                  <a:defRPr/>
                </a:pPr>
                <a:endParaRPr lang="en-US"/>
              </a:p>
            </p:txBody>
          </p:sp>
          <p:sp>
            <p:nvSpPr>
              <p:cNvPr id="20" name="Line 61"/>
              <p:cNvSpPr>
                <a:spLocks noChangeShapeType="1"/>
              </p:cNvSpPr>
              <p:nvPr/>
            </p:nvSpPr>
            <p:spPr bwMode="ltGray">
              <a:xfrm>
                <a:off x="2544" y="1200"/>
                <a:ext cx="240" cy="0"/>
              </a:xfrm>
              <a:prstGeom prst="line">
                <a:avLst/>
              </a:prstGeom>
              <a:noFill/>
              <a:ln w="57150">
                <a:solidFill>
                  <a:schemeClr val="tx1"/>
                </a:solidFill>
                <a:round/>
                <a:headEnd/>
                <a:tailEnd/>
              </a:ln>
              <a:effectLst/>
            </p:spPr>
            <p:txBody>
              <a:bodyPr wrap="none" anchor="ctr"/>
              <a:lstStyle/>
              <a:p>
                <a:pPr>
                  <a:defRPr/>
                </a:pPr>
                <a:endParaRPr lang="en-US"/>
              </a:p>
            </p:txBody>
          </p:sp>
          <p:sp>
            <p:nvSpPr>
              <p:cNvPr id="21" name="Line 62"/>
              <p:cNvSpPr>
                <a:spLocks noChangeShapeType="1"/>
              </p:cNvSpPr>
              <p:nvPr/>
            </p:nvSpPr>
            <p:spPr bwMode="ltGray">
              <a:xfrm>
                <a:off x="2304" y="1200"/>
                <a:ext cx="240" cy="0"/>
              </a:xfrm>
              <a:prstGeom prst="line">
                <a:avLst/>
              </a:prstGeom>
              <a:noFill/>
              <a:ln w="57150">
                <a:solidFill>
                  <a:schemeClr val="bg2"/>
                </a:solidFill>
                <a:round/>
                <a:headEnd/>
                <a:tailEnd/>
              </a:ln>
              <a:effectLst/>
            </p:spPr>
            <p:txBody>
              <a:bodyPr wrap="none" anchor="ctr"/>
              <a:lstStyle/>
              <a:p>
                <a:pPr>
                  <a:defRPr/>
                </a:pPr>
                <a:endParaRPr lang="en-US"/>
              </a:p>
            </p:txBody>
          </p:sp>
          <p:sp>
            <p:nvSpPr>
              <p:cNvPr id="22" name="Line 63"/>
              <p:cNvSpPr>
                <a:spLocks noChangeShapeType="1"/>
              </p:cNvSpPr>
              <p:nvPr/>
            </p:nvSpPr>
            <p:spPr bwMode="ltGray">
              <a:xfrm>
                <a:off x="3024" y="1200"/>
                <a:ext cx="240" cy="0"/>
              </a:xfrm>
              <a:prstGeom prst="line">
                <a:avLst/>
              </a:prstGeom>
              <a:noFill/>
              <a:ln w="57150">
                <a:solidFill>
                  <a:schemeClr val="tx1"/>
                </a:solidFill>
                <a:round/>
                <a:headEnd/>
                <a:tailEnd/>
              </a:ln>
              <a:effectLst/>
            </p:spPr>
            <p:txBody>
              <a:bodyPr wrap="none" anchor="ctr"/>
              <a:lstStyle/>
              <a:p>
                <a:pPr>
                  <a:defRPr/>
                </a:pPr>
                <a:endParaRPr lang="en-US"/>
              </a:p>
            </p:txBody>
          </p:sp>
          <p:sp>
            <p:nvSpPr>
              <p:cNvPr id="23" name="Line 64"/>
              <p:cNvSpPr>
                <a:spLocks noChangeShapeType="1"/>
              </p:cNvSpPr>
              <p:nvPr/>
            </p:nvSpPr>
            <p:spPr bwMode="ltGray">
              <a:xfrm>
                <a:off x="2784" y="1200"/>
                <a:ext cx="240" cy="0"/>
              </a:xfrm>
              <a:prstGeom prst="line">
                <a:avLst/>
              </a:prstGeom>
              <a:noFill/>
              <a:ln w="57150">
                <a:solidFill>
                  <a:schemeClr val="bg2"/>
                </a:solidFill>
                <a:round/>
                <a:headEnd/>
                <a:tailEnd/>
              </a:ln>
              <a:effectLst/>
            </p:spPr>
            <p:txBody>
              <a:bodyPr wrap="none" anchor="ctr"/>
              <a:lstStyle/>
              <a:p>
                <a:pPr>
                  <a:defRPr/>
                </a:pPr>
                <a:endParaRPr lang="en-US"/>
              </a:p>
            </p:txBody>
          </p:sp>
          <p:sp>
            <p:nvSpPr>
              <p:cNvPr id="24" name="Line 65"/>
              <p:cNvSpPr>
                <a:spLocks noChangeShapeType="1"/>
              </p:cNvSpPr>
              <p:nvPr/>
            </p:nvSpPr>
            <p:spPr bwMode="ltGray">
              <a:xfrm>
                <a:off x="3504" y="1200"/>
                <a:ext cx="240" cy="0"/>
              </a:xfrm>
              <a:prstGeom prst="line">
                <a:avLst/>
              </a:prstGeom>
              <a:noFill/>
              <a:ln w="57150">
                <a:solidFill>
                  <a:schemeClr val="tx1"/>
                </a:solidFill>
                <a:round/>
                <a:headEnd/>
                <a:tailEnd/>
              </a:ln>
              <a:effectLst/>
            </p:spPr>
            <p:txBody>
              <a:bodyPr wrap="none" anchor="ctr"/>
              <a:lstStyle/>
              <a:p>
                <a:pPr>
                  <a:defRPr/>
                </a:pPr>
                <a:endParaRPr lang="en-US"/>
              </a:p>
            </p:txBody>
          </p:sp>
          <p:sp>
            <p:nvSpPr>
              <p:cNvPr id="25" name="Line 66"/>
              <p:cNvSpPr>
                <a:spLocks noChangeShapeType="1"/>
              </p:cNvSpPr>
              <p:nvPr/>
            </p:nvSpPr>
            <p:spPr bwMode="ltGray">
              <a:xfrm>
                <a:off x="3264" y="1200"/>
                <a:ext cx="240" cy="0"/>
              </a:xfrm>
              <a:prstGeom prst="line">
                <a:avLst/>
              </a:prstGeom>
              <a:noFill/>
              <a:ln w="57150">
                <a:solidFill>
                  <a:schemeClr val="bg2"/>
                </a:solidFill>
                <a:round/>
                <a:headEnd/>
                <a:tailEnd/>
              </a:ln>
              <a:effectLst/>
            </p:spPr>
            <p:txBody>
              <a:bodyPr wrap="none" anchor="ctr"/>
              <a:lstStyle/>
              <a:p>
                <a:pPr>
                  <a:defRPr/>
                </a:pPr>
                <a:endParaRPr lang="en-US"/>
              </a:p>
            </p:txBody>
          </p:sp>
          <p:sp>
            <p:nvSpPr>
              <p:cNvPr id="26" name="Line 67"/>
              <p:cNvSpPr>
                <a:spLocks noChangeShapeType="1"/>
              </p:cNvSpPr>
              <p:nvPr/>
            </p:nvSpPr>
            <p:spPr bwMode="ltGray">
              <a:xfrm>
                <a:off x="3984" y="1200"/>
                <a:ext cx="240" cy="0"/>
              </a:xfrm>
              <a:prstGeom prst="line">
                <a:avLst/>
              </a:prstGeom>
              <a:noFill/>
              <a:ln w="57150">
                <a:solidFill>
                  <a:schemeClr val="tx1"/>
                </a:solidFill>
                <a:round/>
                <a:headEnd/>
                <a:tailEnd/>
              </a:ln>
              <a:effectLst/>
            </p:spPr>
            <p:txBody>
              <a:bodyPr wrap="none" anchor="ctr"/>
              <a:lstStyle/>
              <a:p>
                <a:pPr>
                  <a:defRPr/>
                </a:pPr>
                <a:endParaRPr lang="en-US"/>
              </a:p>
            </p:txBody>
          </p:sp>
          <p:sp>
            <p:nvSpPr>
              <p:cNvPr id="27" name="Line 68"/>
              <p:cNvSpPr>
                <a:spLocks noChangeShapeType="1"/>
              </p:cNvSpPr>
              <p:nvPr/>
            </p:nvSpPr>
            <p:spPr bwMode="ltGray">
              <a:xfrm>
                <a:off x="3744" y="1200"/>
                <a:ext cx="240" cy="0"/>
              </a:xfrm>
              <a:prstGeom prst="line">
                <a:avLst/>
              </a:prstGeom>
              <a:noFill/>
              <a:ln w="57150">
                <a:solidFill>
                  <a:schemeClr val="bg2"/>
                </a:solidFill>
                <a:round/>
                <a:headEnd/>
                <a:tailEnd/>
              </a:ln>
              <a:effectLst/>
            </p:spPr>
            <p:txBody>
              <a:bodyPr wrap="none" anchor="ctr"/>
              <a:lstStyle/>
              <a:p>
                <a:pPr>
                  <a:defRPr/>
                </a:pPr>
                <a:endParaRPr lang="en-US"/>
              </a:p>
            </p:txBody>
          </p:sp>
          <p:sp>
            <p:nvSpPr>
              <p:cNvPr id="28" name="Line 69"/>
              <p:cNvSpPr>
                <a:spLocks noChangeShapeType="1"/>
              </p:cNvSpPr>
              <p:nvPr/>
            </p:nvSpPr>
            <p:spPr bwMode="ltGray">
              <a:xfrm>
                <a:off x="4464" y="1200"/>
                <a:ext cx="240" cy="0"/>
              </a:xfrm>
              <a:prstGeom prst="line">
                <a:avLst/>
              </a:prstGeom>
              <a:noFill/>
              <a:ln w="57150">
                <a:solidFill>
                  <a:schemeClr val="tx1"/>
                </a:solidFill>
                <a:round/>
                <a:headEnd/>
                <a:tailEnd/>
              </a:ln>
              <a:effectLst/>
            </p:spPr>
            <p:txBody>
              <a:bodyPr wrap="none" anchor="ctr"/>
              <a:lstStyle/>
              <a:p>
                <a:pPr>
                  <a:defRPr/>
                </a:pPr>
                <a:endParaRPr lang="en-US"/>
              </a:p>
            </p:txBody>
          </p:sp>
          <p:sp>
            <p:nvSpPr>
              <p:cNvPr id="29" name="Line 70"/>
              <p:cNvSpPr>
                <a:spLocks noChangeShapeType="1"/>
              </p:cNvSpPr>
              <p:nvPr/>
            </p:nvSpPr>
            <p:spPr bwMode="ltGray">
              <a:xfrm>
                <a:off x="4224" y="1200"/>
                <a:ext cx="240" cy="0"/>
              </a:xfrm>
              <a:prstGeom prst="line">
                <a:avLst/>
              </a:prstGeom>
              <a:noFill/>
              <a:ln w="57150">
                <a:solidFill>
                  <a:schemeClr val="bg2"/>
                </a:solidFill>
                <a:round/>
                <a:headEnd/>
                <a:tailEnd/>
              </a:ln>
              <a:effectLst/>
            </p:spPr>
            <p:txBody>
              <a:bodyPr wrap="none" anchor="ctr"/>
              <a:lstStyle/>
              <a:p>
                <a:pPr>
                  <a:defRPr/>
                </a:pPr>
                <a:endParaRPr lang="en-US"/>
              </a:p>
            </p:txBody>
          </p:sp>
          <p:sp>
            <p:nvSpPr>
              <p:cNvPr id="30" name="Line 71"/>
              <p:cNvSpPr>
                <a:spLocks noChangeShapeType="1"/>
              </p:cNvSpPr>
              <p:nvPr/>
            </p:nvSpPr>
            <p:spPr bwMode="ltGray">
              <a:xfrm>
                <a:off x="4944" y="1200"/>
                <a:ext cx="240" cy="0"/>
              </a:xfrm>
              <a:prstGeom prst="line">
                <a:avLst/>
              </a:prstGeom>
              <a:noFill/>
              <a:ln w="57150">
                <a:solidFill>
                  <a:schemeClr val="tx1"/>
                </a:solidFill>
                <a:round/>
                <a:headEnd/>
                <a:tailEnd/>
              </a:ln>
              <a:effectLst/>
            </p:spPr>
            <p:txBody>
              <a:bodyPr wrap="none" anchor="ctr"/>
              <a:lstStyle/>
              <a:p>
                <a:pPr>
                  <a:defRPr/>
                </a:pPr>
                <a:endParaRPr lang="en-US"/>
              </a:p>
            </p:txBody>
          </p:sp>
          <p:sp>
            <p:nvSpPr>
              <p:cNvPr id="31" name="Line 72"/>
              <p:cNvSpPr>
                <a:spLocks noChangeShapeType="1"/>
              </p:cNvSpPr>
              <p:nvPr/>
            </p:nvSpPr>
            <p:spPr bwMode="ltGray">
              <a:xfrm>
                <a:off x="4704" y="1200"/>
                <a:ext cx="240" cy="0"/>
              </a:xfrm>
              <a:prstGeom prst="line">
                <a:avLst/>
              </a:prstGeom>
              <a:noFill/>
              <a:ln w="57150">
                <a:solidFill>
                  <a:schemeClr val="bg2"/>
                </a:solidFill>
                <a:round/>
                <a:headEnd/>
                <a:tailEnd/>
              </a:ln>
              <a:effectLst/>
            </p:spPr>
            <p:txBody>
              <a:bodyPr wrap="none" anchor="ctr"/>
              <a:lstStyle/>
              <a:p>
                <a:pPr>
                  <a:defRPr/>
                </a:pPr>
                <a:endParaRPr lang="en-US"/>
              </a:p>
            </p:txBody>
          </p:sp>
          <p:sp>
            <p:nvSpPr>
              <p:cNvPr id="32" name="Line 73"/>
              <p:cNvSpPr>
                <a:spLocks noChangeShapeType="1"/>
              </p:cNvSpPr>
              <p:nvPr/>
            </p:nvSpPr>
            <p:spPr bwMode="ltGray">
              <a:xfrm>
                <a:off x="5184" y="1200"/>
                <a:ext cx="240" cy="0"/>
              </a:xfrm>
              <a:prstGeom prst="line">
                <a:avLst/>
              </a:prstGeom>
              <a:noFill/>
              <a:ln w="57150">
                <a:solidFill>
                  <a:schemeClr val="bg2"/>
                </a:solidFill>
                <a:round/>
                <a:headEnd/>
                <a:tailEnd/>
              </a:ln>
              <a:effectLst/>
            </p:spPr>
            <p:txBody>
              <a:bodyPr wrap="none" anchor="ctr"/>
              <a:lstStyle/>
              <a:p>
                <a:pPr>
                  <a:defRPr/>
                </a:pPr>
                <a:endParaRPr lang="en-US"/>
              </a:p>
            </p:txBody>
          </p:sp>
        </p:grpSp>
        <p:sp>
          <p:nvSpPr>
            <p:cNvPr id="10" name="Rectangle 74" descr="50%"/>
            <p:cNvSpPr>
              <a:spLocks noChangeArrowheads="1"/>
            </p:cNvSpPr>
            <p:nvPr/>
          </p:nvSpPr>
          <p:spPr bwMode="hidden">
            <a:xfrm>
              <a:off x="336" y="2208"/>
              <a:ext cx="5280" cy="144"/>
            </a:xfrm>
            <a:prstGeom prst="rect">
              <a:avLst/>
            </a:prstGeom>
            <a:pattFill prst="pct50">
              <a:fgClr>
                <a:schemeClr val="bg2"/>
              </a:fgClr>
              <a:bgClr>
                <a:schemeClr val="bg1"/>
              </a:bgClr>
            </a:pattFill>
            <a:ln w="9525">
              <a:noFill/>
              <a:miter lim="800000"/>
              <a:headEnd/>
              <a:tailEnd/>
            </a:ln>
            <a:effectLst/>
          </p:spPr>
          <p:txBody>
            <a:bodyPr wrap="none" anchor="ctr"/>
            <a:lstStyle/>
            <a:p>
              <a:pPr>
                <a:defRPr/>
              </a:pPr>
              <a:endParaRPr lang="en-US"/>
            </a:p>
          </p:txBody>
        </p:sp>
      </p:grpSp>
      <p:sp>
        <p:nvSpPr>
          <p:cNvPr id="179275" name="Rectangle 75"/>
          <p:cNvSpPr>
            <a:spLocks noGrp="1" noChangeArrowheads="1"/>
          </p:cNvSpPr>
          <p:nvPr>
            <p:ph type="ctrTitle"/>
          </p:nvPr>
        </p:nvSpPr>
        <p:spPr>
          <a:xfrm>
            <a:off x="1066800" y="2286000"/>
            <a:ext cx="7772400" cy="1143000"/>
          </a:xfrm>
        </p:spPr>
        <p:txBody>
          <a:bodyPr/>
          <a:lstStyle>
            <a:lvl1pPr>
              <a:defRPr/>
            </a:lvl1pPr>
          </a:lstStyle>
          <a:p>
            <a:r>
              <a:rPr lang="en-US"/>
              <a:t>Click to edit Master title style</a:t>
            </a:r>
          </a:p>
        </p:txBody>
      </p:sp>
      <p:sp>
        <p:nvSpPr>
          <p:cNvPr id="179276" name="Rectangle 76"/>
          <p:cNvSpPr>
            <a:spLocks noGrp="1" noChangeArrowheads="1"/>
          </p:cNvSpPr>
          <p:nvPr>
            <p:ph type="subTitle" idx="1"/>
          </p:nvPr>
        </p:nvSpPr>
        <p:spPr>
          <a:xfrm>
            <a:off x="1295400" y="4038600"/>
            <a:ext cx="6400800" cy="1752600"/>
          </a:xfrm>
        </p:spPr>
        <p:txBody>
          <a:bodyPr/>
          <a:lstStyle>
            <a:lvl1pPr marL="0" indent="0" algn="ctr">
              <a:buFontTx/>
              <a:buNone/>
              <a:defRPr/>
            </a:lvl1pPr>
          </a:lstStyle>
          <a:p>
            <a:r>
              <a:rPr lang="en-US"/>
              <a:t>Click to edit Master subtitle style</a:t>
            </a:r>
          </a:p>
        </p:txBody>
      </p:sp>
      <p:sp>
        <p:nvSpPr>
          <p:cNvPr id="77" name="Rectangle 77"/>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78" name="Rectangle 78"/>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79" name="Rectangle 79"/>
          <p:cNvSpPr>
            <a:spLocks noGrp="1" noChangeArrowheads="1"/>
          </p:cNvSpPr>
          <p:nvPr>
            <p:ph type="sldNum" sz="quarter" idx="12"/>
          </p:nvPr>
        </p:nvSpPr>
        <p:spPr>
          <a:xfrm>
            <a:off x="6934200" y="6248400"/>
            <a:ext cx="1905000" cy="457200"/>
          </a:xfrm>
        </p:spPr>
        <p:txBody>
          <a:bodyPr/>
          <a:lstStyle>
            <a:lvl1pPr>
              <a:defRPr/>
            </a:lvl1pPr>
          </a:lstStyle>
          <a:p>
            <a:pPr>
              <a:defRPr/>
            </a:pPr>
            <a:fld id="{61D13556-2C3C-4CB2-8A11-E7A8A8D98740}" type="slidenum">
              <a:rPr lang="en-US"/>
              <a:pPr>
                <a:defRPr/>
              </a:pPr>
              <a:t>‹#›</a:t>
            </a:fld>
            <a:endParaRPr lang="en-US"/>
          </a:p>
        </p:txBody>
      </p:sp>
    </p:spTree>
  </p:cSld>
  <p:clrMapOvr>
    <a:masterClrMapping/>
  </p:clrMapOvr>
  <p:transition spd="med">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1"/>
          <p:cNvSpPr>
            <a:spLocks noGrp="1" noChangeArrowheads="1"/>
          </p:cNvSpPr>
          <p:nvPr>
            <p:ph type="dt" sz="half" idx="10"/>
          </p:nvPr>
        </p:nvSpPr>
        <p:spPr>
          <a:ln/>
        </p:spPr>
        <p:txBody>
          <a:bodyPr/>
          <a:lstStyle>
            <a:lvl1pPr>
              <a:defRPr/>
            </a:lvl1pPr>
          </a:lstStyle>
          <a:p>
            <a:pPr>
              <a:defRPr/>
            </a:pPr>
            <a:endParaRPr lang="en-US"/>
          </a:p>
        </p:txBody>
      </p:sp>
      <p:sp>
        <p:nvSpPr>
          <p:cNvPr id="5" name="Rectangle 52"/>
          <p:cNvSpPr>
            <a:spLocks noGrp="1" noChangeArrowheads="1"/>
          </p:cNvSpPr>
          <p:nvPr>
            <p:ph type="ftr" sz="quarter" idx="11"/>
          </p:nvPr>
        </p:nvSpPr>
        <p:spPr>
          <a:ln/>
        </p:spPr>
        <p:txBody>
          <a:bodyPr/>
          <a:lstStyle>
            <a:lvl1pPr>
              <a:defRPr/>
            </a:lvl1pPr>
          </a:lstStyle>
          <a:p>
            <a:pPr>
              <a:defRPr/>
            </a:pPr>
            <a:endParaRPr lang="en-US"/>
          </a:p>
        </p:txBody>
      </p:sp>
      <p:sp>
        <p:nvSpPr>
          <p:cNvPr id="6" name="Rectangle 53"/>
          <p:cNvSpPr>
            <a:spLocks noGrp="1" noChangeArrowheads="1"/>
          </p:cNvSpPr>
          <p:nvPr>
            <p:ph type="sldNum" sz="quarter" idx="12"/>
          </p:nvPr>
        </p:nvSpPr>
        <p:spPr>
          <a:ln/>
        </p:spPr>
        <p:txBody>
          <a:bodyPr/>
          <a:lstStyle>
            <a:lvl1pPr>
              <a:defRPr/>
            </a:lvl1pPr>
          </a:lstStyle>
          <a:p>
            <a:pPr>
              <a:defRPr/>
            </a:pPr>
            <a:fld id="{F7D2EE31-A985-40B1-B083-9C1EB710A70A}" type="slidenum">
              <a:rPr lang="en-US"/>
              <a:pPr>
                <a:defRPr/>
              </a:pPr>
              <a:t>‹#›</a:t>
            </a:fld>
            <a:endParaRPr lang="en-US"/>
          </a:p>
        </p:txBody>
      </p:sp>
    </p:spTree>
  </p:cSld>
  <p:clrMapOvr>
    <a:masterClrMapping/>
  </p:clrMapOvr>
  <p:transition spd="med">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1"/>
          <p:cNvSpPr>
            <a:spLocks noGrp="1" noChangeArrowheads="1"/>
          </p:cNvSpPr>
          <p:nvPr>
            <p:ph type="dt" sz="half" idx="10"/>
          </p:nvPr>
        </p:nvSpPr>
        <p:spPr>
          <a:ln/>
        </p:spPr>
        <p:txBody>
          <a:bodyPr/>
          <a:lstStyle>
            <a:lvl1pPr>
              <a:defRPr/>
            </a:lvl1pPr>
          </a:lstStyle>
          <a:p>
            <a:pPr>
              <a:defRPr/>
            </a:pPr>
            <a:endParaRPr lang="en-US"/>
          </a:p>
        </p:txBody>
      </p:sp>
      <p:sp>
        <p:nvSpPr>
          <p:cNvPr id="5" name="Rectangle 52"/>
          <p:cNvSpPr>
            <a:spLocks noGrp="1" noChangeArrowheads="1"/>
          </p:cNvSpPr>
          <p:nvPr>
            <p:ph type="ftr" sz="quarter" idx="11"/>
          </p:nvPr>
        </p:nvSpPr>
        <p:spPr>
          <a:ln/>
        </p:spPr>
        <p:txBody>
          <a:bodyPr/>
          <a:lstStyle>
            <a:lvl1pPr>
              <a:defRPr/>
            </a:lvl1pPr>
          </a:lstStyle>
          <a:p>
            <a:pPr>
              <a:defRPr/>
            </a:pPr>
            <a:endParaRPr lang="en-US"/>
          </a:p>
        </p:txBody>
      </p:sp>
      <p:sp>
        <p:nvSpPr>
          <p:cNvPr id="6" name="Rectangle 53"/>
          <p:cNvSpPr>
            <a:spLocks noGrp="1" noChangeArrowheads="1"/>
          </p:cNvSpPr>
          <p:nvPr>
            <p:ph type="sldNum" sz="quarter" idx="12"/>
          </p:nvPr>
        </p:nvSpPr>
        <p:spPr>
          <a:ln/>
        </p:spPr>
        <p:txBody>
          <a:bodyPr/>
          <a:lstStyle>
            <a:lvl1pPr>
              <a:defRPr/>
            </a:lvl1pPr>
          </a:lstStyle>
          <a:p>
            <a:pPr>
              <a:defRPr/>
            </a:pPr>
            <a:fld id="{F59055DE-30E6-40F1-9DC0-6FD24DC69613}" type="slidenum">
              <a:rPr lang="en-US"/>
              <a:pPr>
                <a:defRPr/>
              </a:pPr>
              <a:t>‹#›</a:t>
            </a:fld>
            <a:endParaRPr lang="en-US"/>
          </a:p>
        </p:txBody>
      </p:sp>
    </p:spTree>
  </p:cSld>
  <p:clrMapOvr>
    <a:masterClrMapping/>
  </p:clrMapOvr>
  <p:transition spd="med">
    <p:cover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1"/>
          <p:cNvSpPr>
            <a:spLocks noGrp="1" noChangeArrowheads="1"/>
          </p:cNvSpPr>
          <p:nvPr>
            <p:ph type="dt" sz="half" idx="10"/>
          </p:nvPr>
        </p:nvSpPr>
        <p:spPr>
          <a:ln/>
        </p:spPr>
        <p:txBody>
          <a:bodyPr/>
          <a:lstStyle>
            <a:lvl1pPr>
              <a:defRPr/>
            </a:lvl1pPr>
          </a:lstStyle>
          <a:p>
            <a:pPr>
              <a:defRPr/>
            </a:pPr>
            <a:endParaRPr lang="en-US"/>
          </a:p>
        </p:txBody>
      </p:sp>
      <p:sp>
        <p:nvSpPr>
          <p:cNvPr id="6" name="Rectangle 52"/>
          <p:cNvSpPr>
            <a:spLocks noGrp="1" noChangeArrowheads="1"/>
          </p:cNvSpPr>
          <p:nvPr>
            <p:ph type="ftr" sz="quarter" idx="11"/>
          </p:nvPr>
        </p:nvSpPr>
        <p:spPr>
          <a:ln/>
        </p:spPr>
        <p:txBody>
          <a:bodyPr/>
          <a:lstStyle>
            <a:lvl1pPr>
              <a:defRPr/>
            </a:lvl1pPr>
          </a:lstStyle>
          <a:p>
            <a:pPr>
              <a:defRPr/>
            </a:pPr>
            <a:endParaRPr lang="en-US"/>
          </a:p>
        </p:txBody>
      </p:sp>
      <p:sp>
        <p:nvSpPr>
          <p:cNvPr id="7" name="Rectangle 53"/>
          <p:cNvSpPr>
            <a:spLocks noGrp="1" noChangeArrowheads="1"/>
          </p:cNvSpPr>
          <p:nvPr>
            <p:ph type="sldNum" sz="quarter" idx="12"/>
          </p:nvPr>
        </p:nvSpPr>
        <p:spPr>
          <a:ln/>
        </p:spPr>
        <p:txBody>
          <a:bodyPr/>
          <a:lstStyle>
            <a:lvl1pPr>
              <a:defRPr/>
            </a:lvl1pPr>
          </a:lstStyle>
          <a:p>
            <a:pPr>
              <a:defRPr/>
            </a:pPr>
            <a:fld id="{B0EB3017-9001-4F61-8009-23807D217B85}" type="slidenum">
              <a:rPr lang="en-US"/>
              <a:pPr>
                <a:defRPr/>
              </a:pPr>
              <a:t>‹#›</a:t>
            </a:fld>
            <a:endParaRPr lang="en-US"/>
          </a:p>
        </p:txBody>
      </p:sp>
    </p:spTree>
  </p:cSld>
  <p:clrMapOvr>
    <a:masterClrMapping/>
  </p:clrMapOvr>
  <p:transition spd="med">
    <p:cover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2057400"/>
            <a:ext cx="3810000" cy="4114800"/>
          </a:xfrm>
        </p:spPr>
        <p:txBody>
          <a:bodyPr/>
          <a:lstStyle/>
          <a:p>
            <a:pPr lvl="0"/>
            <a:endParaRPr lang="en-US" noProof="0" smtClean="0"/>
          </a:p>
        </p:txBody>
      </p:sp>
      <p:sp>
        <p:nvSpPr>
          <p:cNvPr id="5" name="Rectangle 51"/>
          <p:cNvSpPr>
            <a:spLocks noGrp="1" noChangeArrowheads="1"/>
          </p:cNvSpPr>
          <p:nvPr>
            <p:ph type="dt" sz="half" idx="10"/>
          </p:nvPr>
        </p:nvSpPr>
        <p:spPr>
          <a:ln/>
        </p:spPr>
        <p:txBody>
          <a:bodyPr/>
          <a:lstStyle>
            <a:lvl1pPr>
              <a:defRPr/>
            </a:lvl1pPr>
          </a:lstStyle>
          <a:p>
            <a:pPr>
              <a:defRPr/>
            </a:pPr>
            <a:endParaRPr lang="en-US"/>
          </a:p>
        </p:txBody>
      </p:sp>
      <p:sp>
        <p:nvSpPr>
          <p:cNvPr id="6" name="Rectangle 52"/>
          <p:cNvSpPr>
            <a:spLocks noGrp="1" noChangeArrowheads="1"/>
          </p:cNvSpPr>
          <p:nvPr>
            <p:ph type="ftr" sz="quarter" idx="11"/>
          </p:nvPr>
        </p:nvSpPr>
        <p:spPr>
          <a:ln/>
        </p:spPr>
        <p:txBody>
          <a:bodyPr/>
          <a:lstStyle>
            <a:lvl1pPr>
              <a:defRPr/>
            </a:lvl1pPr>
          </a:lstStyle>
          <a:p>
            <a:pPr>
              <a:defRPr/>
            </a:pPr>
            <a:endParaRPr lang="en-US"/>
          </a:p>
        </p:txBody>
      </p:sp>
      <p:sp>
        <p:nvSpPr>
          <p:cNvPr id="7" name="Rectangle 53"/>
          <p:cNvSpPr>
            <a:spLocks noGrp="1" noChangeArrowheads="1"/>
          </p:cNvSpPr>
          <p:nvPr>
            <p:ph type="sldNum" sz="quarter" idx="12"/>
          </p:nvPr>
        </p:nvSpPr>
        <p:spPr>
          <a:ln/>
        </p:spPr>
        <p:txBody>
          <a:bodyPr/>
          <a:lstStyle>
            <a:lvl1pPr>
              <a:defRPr/>
            </a:lvl1pPr>
          </a:lstStyle>
          <a:p>
            <a:pPr>
              <a:defRPr/>
            </a:pPr>
            <a:fld id="{98E345DD-FE81-4E2F-AFDC-E9453DABA563}" type="slidenum">
              <a:rPr lang="en-US"/>
              <a:pPr>
                <a:defRPr/>
              </a:pPr>
              <a:t>‹#›</a:t>
            </a:fld>
            <a:endParaRPr lang="en-US"/>
          </a:p>
        </p:txBody>
      </p:sp>
    </p:spTree>
  </p:cSld>
  <p:clrMapOvr>
    <a:masterClrMapping/>
  </p:clrMapOvr>
  <p:transition spd="med">
    <p:cover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057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91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1"/>
          <p:cNvSpPr>
            <a:spLocks noGrp="1" noChangeArrowheads="1"/>
          </p:cNvSpPr>
          <p:nvPr>
            <p:ph type="dt" sz="half" idx="10"/>
          </p:nvPr>
        </p:nvSpPr>
        <p:spPr>
          <a:ln/>
        </p:spPr>
        <p:txBody>
          <a:bodyPr/>
          <a:lstStyle>
            <a:lvl1pPr>
              <a:defRPr/>
            </a:lvl1pPr>
          </a:lstStyle>
          <a:p>
            <a:pPr>
              <a:defRPr/>
            </a:pPr>
            <a:endParaRPr lang="en-US"/>
          </a:p>
        </p:txBody>
      </p:sp>
      <p:sp>
        <p:nvSpPr>
          <p:cNvPr id="7" name="Rectangle 52"/>
          <p:cNvSpPr>
            <a:spLocks noGrp="1" noChangeArrowheads="1"/>
          </p:cNvSpPr>
          <p:nvPr>
            <p:ph type="ftr" sz="quarter" idx="11"/>
          </p:nvPr>
        </p:nvSpPr>
        <p:spPr>
          <a:ln/>
        </p:spPr>
        <p:txBody>
          <a:bodyPr/>
          <a:lstStyle>
            <a:lvl1pPr>
              <a:defRPr/>
            </a:lvl1pPr>
          </a:lstStyle>
          <a:p>
            <a:pPr>
              <a:defRPr/>
            </a:pPr>
            <a:endParaRPr lang="en-US"/>
          </a:p>
        </p:txBody>
      </p:sp>
      <p:sp>
        <p:nvSpPr>
          <p:cNvPr id="8" name="Rectangle 53"/>
          <p:cNvSpPr>
            <a:spLocks noGrp="1" noChangeArrowheads="1"/>
          </p:cNvSpPr>
          <p:nvPr>
            <p:ph type="sldNum" sz="quarter" idx="12"/>
          </p:nvPr>
        </p:nvSpPr>
        <p:spPr>
          <a:ln/>
        </p:spPr>
        <p:txBody>
          <a:bodyPr/>
          <a:lstStyle>
            <a:lvl1pPr>
              <a:defRPr/>
            </a:lvl1pPr>
          </a:lstStyle>
          <a:p>
            <a:pPr>
              <a:defRPr/>
            </a:pPr>
            <a:fld id="{AEBBCA3D-EE6A-4201-A862-C4AB641DB7A4}" type="slidenum">
              <a:rPr lang="en-US"/>
              <a:pPr>
                <a:defRPr/>
              </a:pPr>
              <a:t>‹#›</a:t>
            </a:fld>
            <a:endParaRPr lang="en-US"/>
          </a:p>
        </p:txBody>
      </p:sp>
    </p:spTree>
  </p:cSld>
  <p:clrMapOvr>
    <a:masterClrMapping/>
  </p:clrMapOvr>
  <p:transition spd="med">
    <p:cover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2057400"/>
            <a:ext cx="7772400" cy="4114800"/>
          </a:xfrm>
        </p:spPr>
        <p:txBody>
          <a:bodyPr/>
          <a:lstStyle/>
          <a:p>
            <a:pPr lvl="0"/>
            <a:endParaRPr lang="en-US" noProof="0" smtClean="0"/>
          </a:p>
        </p:txBody>
      </p:sp>
      <p:sp>
        <p:nvSpPr>
          <p:cNvPr id="4" name="Rectangle 51"/>
          <p:cNvSpPr>
            <a:spLocks noGrp="1" noChangeArrowheads="1"/>
          </p:cNvSpPr>
          <p:nvPr>
            <p:ph type="dt" sz="half" idx="10"/>
          </p:nvPr>
        </p:nvSpPr>
        <p:spPr>
          <a:ln/>
        </p:spPr>
        <p:txBody>
          <a:bodyPr/>
          <a:lstStyle>
            <a:lvl1pPr>
              <a:defRPr/>
            </a:lvl1pPr>
          </a:lstStyle>
          <a:p>
            <a:pPr>
              <a:defRPr/>
            </a:pPr>
            <a:endParaRPr lang="en-US"/>
          </a:p>
        </p:txBody>
      </p:sp>
      <p:sp>
        <p:nvSpPr>
          <p:cNvPr id="5" name="Rectangle 52"/>
          <p:cNvSpPr>
            <a:spLocks noGrp="1" noChangeArrowheads="1"/>
          </p:cNvSpPr>
          <p:nvPr>
            <p:ph type="ftr" sz="quarter" idx="11"/>
          </p:nvPr>
        </p:nvSpPr>
        <p:spPr>
          <a:ln/>
        </p:spPr>
        <p:txBody>
          <a:bodyPr/>
          <a:lstStyle>
            <a:lvl1pPr>
              <a:defRPr/>
            </a:lvl1pPr>
          </a:lstStyle>
          <a:p>
            <a:pPr>
              <a:defRPr/>
            </a:pPr>
            <a:endParaRPr lang="en-US"/>
          </a:p>
        </p:txBody>
      </p:sp>
      <p:sp>
        <p:nvSpPr>
          <p:cNvPr id="6" name="Rectangle 53"/>
          <p:cNvSpPr>
            <a:spLocks noGrp="1" noChangeArrowheads="1"/>
          </p:cNvSpPr>
          <p:nvPr>
            <p:ph type="sldNum" sz="quarter" idx="12"/>
          </p:nvPr>
        </p:nvSpPr>
        <p:spPr>
          <a:ln/>
        </p:spPr>
        <p:txBody>
          <a:bodyPr/>
          <a:lstStyle>
            <a:lvl1pPr>
              <a:defRPr/>
            </a:lvl1pPr>
          </a:lstStyle>
          <a:p>
            <a:pPr>
              <a:defRPr/>
            </a:pPr>
            <a:fld id="{29BB47C0-1F57-489B-8540-5CF6A642BFD3}" type="slidenum">
              <a:rPr lang="en-US"/>
              <a:pPr>
                <a:defRPr/>
              </a:pPr>
              <a:t>‹#›</a:t>
            </a:fld>
            <a:endParaRPr lang="en-US"/>
          </a:p>
        </p:txBody>
      </p:sp>
    </p:spTree>
  </p:cSld>
  <p:clrMapOvr>
    <a:masterClrMapping/>
  </p:clrMapOvr>
  <p:transition spd="med">
    <p:cover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057400"/>
            <a:ext cx="3810000" cy="4114800"/>
          </a:xfrm>
        </p:spPr>
        <p:txBody>
          <a:bodyPr/>
          <a:lstStyle/>
          <a:p>
            <a:pPr lvl="0"/>
            <a:endParaRPr lang="en-US" noProof="0" smtClean="0"/>
          </a:p>
        </p:txBody>
      </p:sp>
      <p:sp>
        <p:nvSpPr>
          <p:cNvPr id="5" name="Rectangle 51"/>
          <p:cNvSpPr>
            <a:spLocks noGrp="1" noChangeArrowheads="1"/>
          </p:cNvSpPr>
          <p:nvPr>
            <p:ph type="dt" sz="half" idx="10"/>
          </p:nvPr>
        </p:nvSpPr>
        <p:spPr>
          <a:ln/>
        </p:spPr>
        <p:txBody>
          <a:bodyPr/>
          <a:lstStyle>
            <a:lvl1pPr>
              <a:defRPr/>
            </a:lvl1pPr>
          </a:lstStyle>
          <a:p>
            <a:pPr>
              <a:defRPr/>
            </a:pPr>
            <a:endParaRPr lang="en-US"/>
          </a:p>
        </p:txBody>
      </p:sp>
      <p:sp>
        <p:nvSpPr>
          <p:cNvPr id="6" name="Rectangle 52"/>
          <p:cNvSpPr>
            <a:spLocks noGrp="1" noChangeArrowheads="1"/>
          </p:cNvSpPr>
          <p:nvPr>
            <p:ph type="ftr" sz="quarter" idx="11"/>
          </p:nvPr>
        </p:nvSpPr>
        <p:spPr>
          <a:ln/>
        </p:spPr>
        <p:txBody>
          <a:bodyPr/>
          <a:lstStyle>
            <a:lvl1pPr>
              <a:defRPr/>
            </a:lvl1pPr>
          </a:lstStyle>
          <a:p>
            <a:pPr>
              <a:defRPr/>
            </a:pPr>
            <a:endParaRPr lang="en-US"/>
          </a:p>
        </p:txBody>
      </p:sp>
      <p:sp>
        <p:nvSpPr>
          <p:cNvPr id="7" name="Rectangle 53"/>
          <p:cNvSpPr>
            <a:spLocks noGrp="1" noChangeArrowheads="1"/>
          </p:cNvSpPr>
          <p:nvPr>
            <p:ph type="sldNum" sz="quarter" idx="12"/>
          </p:nvPr>
        </p:nvSpPr>
        <p:spPr>
          <a:ln/>
        </p:spPr>
        <p:txBody>
          <a:bodyPr/>
          <a:lstStyle>
            <a:lvl1pPr>
              <a:defRPr/>
            </a:lvl1pPr>
          </a:lstStyle>
          <a:p>
            <a:pPr>
              <a:defRPr/>
            </a:pPr>
            <a:fld id="{A6B0601B-2E8A-4B72-BFAB-DA96D33F3616}" type="slidenum">
              <a:rPr lang="en-US"/>
              <a:pPr>
                <a:defRPr/>
              </a:pPr>
              <a:t>‹#›</a:t>
            </a:fld>
            <a:endParaRPr lang="en-US"/>
          </a:p>
        </p:txBody>
      </p:sp>
    </p:spTree>
  </p:cSld>
  <p:clrMapOvr>
    <a:masterClrMapping/>
  </p:clrMapOvr>
  <p:transition spd="med">
    <p:cover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057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91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1"/>
          <p:cNvSpPr>
            <a:spLocks noGrp="1" noChangeArrowheads="1"/>
          </p:cNvSpPr>
          <p:nvPr>
            <p:ph type="dt" sz="half" idx="10"/>
          </p:nvPr>
        </p:nvSpPr>
        <p:spPr>
          <a:ln/>
        </p:spPr>
        <p:txBody>
          <a:bodyPr/>
          <a:lstStyle>
            <a:lvl1pPr>
              <a:defRPr/>
            </a:lvl1pPr>
          </a:lstStyle>
          <a:p>
            <a:pPr>
              <a:defRPr/>
            </a:pPr>
            <a:endParaRPr lang="en-US"/>
          </a:p>
        </p:txBody>
      </p:sp>
      <p:sp>
        <p:nvSpPr>
          <p:cNvPr id="7" name="Rectangle 52"/>
          <p:cNvSpPr>
            <a:spLocks noGrp="1" noChangeArrowheads="1"/>
          </p:cNvSpPr>
          <p:nvPr>
            <p:ph type="ftr" sz="quarter" idx="11"/>
          </p:nvPr>
        </p:nvSpPr>
        <p:spPr>
          <a:ln/>
        </p:spPr>
        <p:txBody>
          <a:bodyPr/>
          <a:lstStyle>
            <a:lvl1pPr>
              <a:defRPr/>
            </a:lvl1pPr>
          </a:lstStyle>
          <a:p>
            <a:pPr>
              <a:defRPr/>
            </a:pPr>
            <a:endParaRPr lang="en-US"/>
          </a:p>
        </p:txBody>
      </p:sp>
      <p:sp>
        <p:nvSpPr>
          <p:cNvPr id="8" name="Rectangle 53"/>
          <p:cNvSpPr>
            <a:spLocks noGrp="1" noChangeArrowheads="1"/>
          </p:cNvSpPr>
          <p:nvPr>
            <p:ph type="sldNum" sz="quarter" idx="12"/>
          </p:nvPr>
        </p:nvSpPr>
        <p:spPr>
          <a:ln/>
        </p:spPr>
        <p:txBody>
          <a:bodyPr/>
          <a:lstStyle>
            <a:lvl1pPr>
              <a:defRPr/>
            </a:lvl1pPr>
          </a:lstStyle>
          <a:p>
            <a:pPr>
              <a:defRPr/>
            </a:pPr>
            <a:fld id="{9585A997-F570-4FC4-A15C-23686CD6FDDA}" type="slidenum">
              <a:rPr lang="en-US"/>
              <a:pPr>
                <a:defRPr/>
              </a:pPr>
              <a:t>‹#›</a:t>
            </a:fld>
            <a:endParaRPr lang="en-US"/>
          </a:p>
        </p:txBody>
      </p:sp>
    </p:spTree>
  </p:cSld>
  <p:clrMapOvr>
    <a:masterClrMapping/>
  </p:clrMapOvr>
  <p:transition spd="med">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1"/>
          <p:cNvSpPr>
            <a:spLocks noGrp="1" noChangeArrowheads="1"/>
          </p:cNvSpPr>
          <p:nvPr>
            <p:ph type="dt" sz="half" idx="10"/>
          </p:nvPr>
        </p:nvSpPr>
        <p:spPr>
          <a:ln/>
        </p:spPr>
        <p:txBody>
          <a:bodyPr/>
          <a:lstStyle>
            <a:lvl1pPr>
              <a:defRPr/>
            </a:lvl1pPr>
          </a:lstStyle>
          <a:p>
            <a:pPr>
              <a:defRPr/>
            </a:pPr>
            <a:endParaRPr lang="en-US"/>
          </a:p>
        </p:txBody>
      </p:sp>
      <p:sp>
        <p:nvSpPr>
          <p:cNvPr id="5" name="Rectangle 52"/>
          <p:cNvSpPr>
            <a:spLocks noGrp="1" noChangeArrowheads="1"/>
          </p:cNvSpPr>
          <p:nvPr>
            <p:ph type="ftr" sz="quarter" idx="11"/>
          </p:nvPr>
        </p:nvSpPr>
        <p:spPr>
          <a:ln/>
        </p:spPr>
        <p:txBody>
          <a:bodyPr/>
          <a:lstStyle>
            <a:lvl1pPr>
              <a:defRPr/>
            </a:lvl1pPr>
          </a:lstStyle>
          <a:p>
            <a:pPr>
              <a:defRPr/>
            </a:pPr>
            <a:endParaRPr lang="en-US"/>
          </a:p>
        </p:txBody>
      </p:sp>
      <p:sp>
        <p:nvSpPr>
          <p:cNvPr id="6" name="Rectangle 53"/>
          <p:cNvSpPr>
            <a:spLocks noGrp="1" noChangeArrowheads="1"/>
          </p:cNvSpPr>
          <p:nvPr>
            <p:ph type="sldNum" sz="quarter" idx="12"/>
          </p:nvPr>
        </p:nvSpPr>
        <p:spPr>
          <a:ln/>
        </p:spPr>
        <p:txBody>
          <a:bodyPr/>
          <a:lstStyle>
            <a:lvl1pPr>
              <a:defRPr/>
            </a:lvl1pPr>
          </a:lstStyle>
          <a:p>
            <a:pPr>
              <a:defRPr/>
            </a:pPr>
            <a:fld id="{BA5670A8-B71A-47B3-9BBF-11076BEA55FD}" type="slidenum">
              <a:rPr lang="en-US"/>
              <a:pPr>
                <a:defRPr/>
              </a:pPr>
              <a:t>‹#›</a:t>
            </a:fld>
            <a:endParaRPr lang="en-US"/>
          </a:p>
        </p:txBody>
      </p:sp>
    </p:spTree>
  </p:cSld>
  <p:clrMapOvr>
    <a:masterClrMapping/>
  </p:clrMapOvr>
  <p:transition spd="med">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1"/>
          <p:cNvSpPr>
            <a:spLocks noGrp="1" noChangeArrowheads="1"/>
          </p:cNvSpPr>
          <p:nvPr>
            <p:ph type="dt" sz="half" idx="10"/>
          </p:nvPr>
        </p:nvSpPr>
        <p:spPr>
          <a:ln/>
        </p:spPr>
        <p:txBody>
          <a:bodyPr/>
          <a:lstStyle>
            <a:lvl1pPr>
              <a:defRPr/>
            </a:lvl1pPr>
          </a:lstStyle>
          <a:p>
            <a:pPr>
              <a:defRPr/>
            </a:pPr>
            <a:endParaRPr lang="en-US"/>
          </a:p>
        </p:txBody>
      </p:sp>
      <p:sp>
        <p:nvSpPr>
          <p:cNvPr id="5" name="Rectangle 52"/>
          <p:cNvSpPr>
            <a:spLocks noGrp="1" noChangeArrowheads="1"/>
          </p:cNvSpPr>
          <p:nvPr>
            <p:ph type="ftr" sz="quarter" idx="11"/>
          </p:nvPr>
        </p:nvSpPr>
        <p:spPr>
          <a:ln/>
        </p:spPr>
        <p:txBody>
          <a:bodyPr/>
          <a:lstStyle>
            <a:lvl1pPr>
              <a:defRPr/>
            </a:lvl1pPr>
          </a:lstStyle>
          <a:p>
            <a:pPr>
              <a:defRPr/>
            </a:pPr>
            <a:endParaRPr lang="en-US"/>
          </a:p>
        </p:txBody>
      </p:sp>
      <p:sp>
        <p:nvSpPr>
          <p:cNvPr id="6" name="Rectangle 53"/>
          <p:cNvSpPr>
            <a:spLocks noGrp="1" noChangeArrowheads="1"/>
          </p:cNvSpPr>
          <p:nvPr>
            <p:ph type="sldNum" sz="quarter" idx="12"/>
          </p:nvPr>
        </p:nvSpPr>
        <p:spPr>
          <a:ln/>
        </p:spPr>
        <p:txBody>
          <a:bodyPr/>
          <a:lstStyle>
            <a:lvl1pPr>
              <a:defRPr/>
            </a:lvl1pPr>
          </a:lstStyle>
          <a:p>
            <a:pPr>
              <a:defRPr/>
            </a:pPr>
            <a:fld id="{F1763347-AA5F-48A4-A0E4-9D89639B115D}" type="slidenum">
              <a:rPr lang="en-US"/>
              <a:pPr>
                <a:defRPr/>
              </a:pPr>
              <a:t>‹#›</a:t>
            </a:fld>
            <a:endParaRPr lang="en-US"/>
          </a:p>
        </p:txBody>
      </p:sp>
    </p:spTree>
  </p:cSld>
  <p:clrMapOvr>
    <a:masterClrMapping/>
  </p:clrMapOvr>
  <p:transition spd="med">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1"/>
          <p:cNvSpPr>
            <a:spLocks noGrp="1" noChangeArrowheads="1"/>
          </p:cNvSpPr>
          <p:nvPr>
            <p:ph type="dt" sz="half" idx="10"/>
          </p:nvPr>
        </p:nvSpPr>
        <p:spPr>
          <a:ln/>
        </p:spPr>
        <p:txBody>
          <a:bodyPr/>
          <a:lstStyle>
            <a:lvl1pPr>
              <a:defRPr/>
            </a:lvl1pPr>
          </a:lstStyle>
          <a:p>
            <a:pPr>
              <a:defRPr/>
            </a:pPr>
            <a:endParaRPr lang="en-US"/>
          </a:p>
        </p:txBody>
      </p:sp>
      <p:sp>
        <p:nvSpPr>
          <p:cNvPr id="6" name="Rectangle 52"/>
          <p:cNvSpPr>
            <a:spLocks noGrp="1" noChangeArrowheads="1"/>
          </p:cNvSpPr>
          <p:nvPr>
            <p:ph type="ftr" sz="quarter" idx="11"/>
          </p:nvPr>
        </p:nvSpPr>
        <p:spPr>
          <a:ln/>
        </p:spPr>
        <p:txBody>
          <a:bodyPr/>
          <a:lstStyle>
            <a:lvl1pPr>
              <a:defRPr/>
            </a:lvl1pPr>
          </a:lstStyle>
          <a:p>
            <a:pPr>
              <a:defRPr/>
            </a:pPr>
            <a:endParaRPr lang="en-US"/>
          </a:p>
        </p:txBody>
      </p:sp>
      <p:sp>
        <p:nvSpPr>
          <p:cNvPr id="7" name="Rectangle 53"/>
          <p:cNvSpPr>
            <a:spLocks noGrp="1" noChangeArrowheads="1"/>
          </p:cNvSpPr>
          <p:nvPr>
            <p:ph type="sldNum" sz="quarter" idx="12"/>
          </p:nvPr>
        </p:nvSpPr>
        <p:spPr>
          <a:ln/>
        </p:spPr>
        <p:txBody>
          <a:bodyPr/>
          <a:lstStyle>
            <a:lvl1pPr>
              <a:defRPr/>
            </a:lvl1pPr>
          </a:lstStyle>
          <a:p>
            <a:pPr>
              <a:defRPr/>
            </a:pPr>
            <a:fld id="{D73420DC-426A-4E62-83E6-9E0C4242C6C1}" type="slidenum">
              <a:rPr lang="en-US"/>
              <a:pPr>
                <a:defRPr/>
              </a:pPr>
              <a:t>‹#›</a:t>
            </a:fld>
            <a:endParaRPr lang="en-US"/>
          </a:p>
        </p:txBody>
      </p:sp>
    </p:spTree>
  </p:cSld>
  <p:clrMapOvr>
    <a:masterClrMapping/>
  </p:clrMapOvr>
  <p:transition spd="med">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1"/>
          <p:cNvSpPr>
            <a:spLocks noGrp="1" noChangeArrowheads="1"/>
          </p:cNvSpPr>
          <p:nvPr>
            <p:ph type="dt" sz="half" idx="10"/>
          </p:nvPr>
        </p:nvSpPr>
        <p:spPr>
          <a:ln/>
        </p:spPr>
        <p:txBody>
          <a:bodyPr/>
          <a:lstStyle>
            <a:lvl1pPr>
              <a:defRPr/>
            </a:lvl1pPr>
          </a:lstStyle>
          <a:p>
            <a:pPr>
              <a:defRPr/>
            </a:pPr>
            <a:endParaRPr lang="en-US"/>
          </a:p>
        </p:txBody>
      </p:sp>
      <p:sp>
        <p:nvSpPr>
          <p:cNvPr id="8" name="Rectangle 52"/>
          <p:cNvSpPr>
            <a:spLocks noGrp="1" noChangeArrowheads="1"/>
          </p:cNvSpPr>
          <p:nvPr>
            <p:ph type="ftr" sz="quarter" idx="11"/>
          </p:nvPr>
        </p:nvSpPr>
        <p:spPr>
          <a:ln/>
        </p:spPr>
        <p:txBody>
          <a:bodyPr/>
          <a:lstStyle>
            <a:lvl1pPr>
              <a:defRPr/>
            </a:lvl1pPr>
          </a:lstStyle>
          <a:p>
            <a:pPr>
              <a:defRPr/>
            </a:pPr>
            <a:endParaRPr lang="en-US"/>
          </a:p>
        </p:txBody>
      </p:sp>
      <p:sp>
        <p:nvSpPr>
          <p:cNvPr id="9" name="Rectangle 53"/>
          <p:cNvSpPr>
            <a:spLocks noGrp="1" noChangeArrowheads="1"/>
          </p:cNvSpPr>
          <p:nvPr>
            <p:ph type="sldNum" sz="quarter" idx="12"/>
          </p:nvPr>
        </p:nvSpPr>
        <p:spPr>
          <a:ln/>
        </p:spPr>
        <p:txBody>
          <a:bodyPr/>
          <a:lstStyle>
            <a:lvl1pPr>
              <a:defRPr/>
            </a:lvl1pPr>
          </a:lstStyle>
          <a:p>
            <a:pPr>
              <a:defRPr/>
            </a:pPr>
            <a:fld id="{1C3B41A2-64EF-47F5-BED9-8A5B4A81B820}" type="slidenum">
              <a:rPr lang="en-US"/>
              <a:pPr>
                <a:defRPr/>
              </a:pPr>
              <a:t>‹#›</a:t>
            </a:fld>
            <a:endParaRPr lang="en-US"/>
          </a:p>
        </p:txBody>
      </p:sp>
    </p:spTree>
  </p:cSld>
  <p:clrMapOvr>
    <a:masterClrMapping/>
  </p:clrMapOvr>
  <p:transition spd="med">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1"/>
          <p:cNvSpPr>
            <a:spLocks noGrp="1" noChangeArrowheads="1"/>
          </p:cNvSpPr>
          <p:nvPr>
            <p:ph type="dt" sz="half" idx="10"/>
          </p:nvPr>
        </p:nvSpPr>
        <p:spPr>
          <a:ln/>
        </p:spPr>
        <p:txBody>
          <a:bodyPr/>
          <a:lstStyle>
            <a:lvl1pPr>
              <a:defRPr/>
            </a:lvl1pPr>
          </a:lstStyle>
          <a:p>
            <a:pPr>
              <a:defRPr/>
            </a:pPr>
            <a:endParaRPr lang="en-US"/>
          </a:p>
        </p:txBody>
      </p:sp>
      <p:sp>
        <p:nvSpPr>
          <p:cNvPr id="4" name="Rectangle 52"/>
          <p:cNvSpPr>
            <a:spLocks noGrp="1" noChangeArrowheads="1"/>
          </p:cNvSpPr>
          <p:nvPr>
            <p:ph type="ftr" sz="quarter" idx="11"/>
          </p:nvPr>
        </p:nvSpPr>
        <p:spPr>
          <a:ln/>
        </p:spPr>
        <p:txBody>
          <a:bodyPr/>
          <a:lstStyle>
            <a:lvl1pPr>
              <a:defRPr/>
            </a:lvl1pPr>
          </a:lstStyle>
          <a:p>
            <a:pPr>
              <a:defRPr/>
            </a:pPr>
            <a:endParaRPr lang="en-US"/>
          </a:p>
        </p:txBody>
      </p:sp>
      <p:sp>
        <p:nvSpPr>
          <p:cNvPr id="5" name="Rectangle 53"/>
          <p:cNvSpPr>
            <a:spLocks noGrp="1" noChangeArrowheads="1"/>
          </p:cNvSpPr>
          <p:nvPr>
            <p:ph type="sldNum" sz="quarter" idx="12"/>
          </p:nvPr>
        </p:nvSpPr>
        <p:spPr>
          <a:ln/>
        </p:spPr>
        <p:txBody>
          <a:bodyPr/>
          <a:lstStyle>
            <a:lvl1pPr>
              <a:defRPr/>
            </a:lvl1pPr>
          </a:lstStyle>
          <a:p>
            <a:pPr>
              <a:defRPr/>
            </a:pPr>
            <a:fld id="{84E947C4-E38E-4A71-84D4-6C0B0B1518F5}" type="slidenum">
              <a:rPr lang="en-US"/>
              <a:pPr>
                <a:defRPr/>
              </a:pPr>
              <a:t>‹#›</a:t>
            </a:fld>
            <a:endParaRPr lang="en-US"/>
          </a:p>
        </p:txBody>
      </p:sp>
    </p:spTree>
  </p:cSld>
  <p:clrMapOvr>
    <a:masterClrMapping/>
  </p:clrMapOvr>
  <p:transition spd="med">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1"/>
          <p:cNvSpPr>
            <a:spLocks noGrp="1" noChangeArrowheads="1"/>
          </p:cNvSpPr>
          <p:nvPr>
            <p:ph type="dt" sz="half" idx="10"/>
          </p:nvPr>
        </p:nvSpPr>
        <p:spPr>
          <a:ln/>
        </p:spPr>
        <p:txBody>
          <a:bodyPr/>
          <a:lstStyle>
            <a:lvl1pPr>
              <a:defRPr/>
            </a:lvl1pPr>
          </a:lstStyle>
          <a:p>
            <a:pPr>
              <a:defRPr/>
            </a:pPr>
            <a:endParaRPr lang="en-US"/>
          </a:p>
        </p:txBody>
      </p:sp>
      <p:sp>
        <p:nvSpPr>
          <p:cNvPr id="3" name="Rectangle 52"/>
          <p:cNvSpPr>
            <a:spLocks noGrp="1" noChangeArrowheads="1"/>
          </p:cNvSpPr>
          <p:nvPr>
            <p:ph type="ftr" sz="quarter" idx="11"/>
          </p:nvPr>
        </p:nvSpPr>
        <p:spPr>
          <a:ln/>
        </p:spPr>
        <p:txBody>
          <a:bodyPr/>
          <a:lstStyle>
            <a:lvl1pPr>
              <a:defRPr/>
            </a:lvl1pPr>
          </a:lstStyle>
          <a:p>
            <a:pPr>
              <a:defRPr/>
            </a:pPr>
            <a:endParaRPr lang="en-US"/>
          </a:p>
        </p:txBody>
      </p:sp>
      <p:sp>
        <p:nvSpPr>
          <p:cNvPr id="4" name="Rectangle 53"/>
          <p:cNvSpPr>
            <a:spLocks noGrp="1" noChangeArrowheads="1"/>
          </p:cNvSpPr>
          <p:nvPr>
            <p:ph type="sldNum" sz="quarter" idx="12"/>
          </p:nvPr>
        </p:nvSpPr>
        <p:spPr>
          <a:ln/>
        </p:spPr>
        <p:txBody>
          <a:bodyPr/>
          <a:lstStyle>
            <a:lvl1pPr>
              <a:defRPr/>
            </a:lvl1pPr>
          </a:lstStyle>
          <a:p>
            <a:pPr>
              <a:defRPr/>
            </a:pPr>
            <a:fld id="{3F2D085F-C5F9-4BBB-B212-D27656E35FFB}" type="slidenum">
              <a:rPr lang="en-US"/>
              <a:pPr>
                <a:defRPr/>
              </a:pPr>
              <a:t>‹#›</a:t>
            </a:fld>
            <a:endParaRPr lang="en-US"/>
          </a:p>
        </p:txBody>
      </p:sp>
    </p:spTree>
  </p:cSld>
  <p:clrMapOvr>
    <a:masterClrMapping/>
  </p:clrMapOvr>
  <p:transition spd="med">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1"/>
          <p:cNvSpPr>
            <a:spLocks noGrp="1" noChangeArrowheads="1"/>
          </p:cNvSpPr>
          <p:nvPr>
            <p:ph type="dt" sz="half" idx="10"/>
          </p:nvPr>
        </p:nvSpPr>
        <p:spPr>
          <a:ln/>
        </p:spPr>
        <p:txBody>
          <a:bodyPr/>
          <a:lstStyle>
            <a:lvl1pPr>
              <a:defRPr/>
            </a:lvl1pPr>
          </a:lstStyle>
          <a:p>
            <a:pPr>
              <a:defRPr/>
            </a:pPr>
            <a:endParaRPr lang="en-US"/>
          </a:p>
        </p:txBody>
      </p:sp>
      <p:sp>
        <p:nvSpPr>
          <p:cNvPr id="6" name="Rectangle 52"/>
          <p:cNvSpPr>
            <a:spLocks noGrp="1" noChangeArrowheads="1"/>
          </p:cNvSpPr>
          <p:nvPr>
            <p:ph type="ftr" sz="quarter" idx="11"/>
          </p:nvPr>
        </p:nvSpPr>
        <p:spPr>
          <a:ln/>
        </p:spPr>
        <p:txBody>
          <a:bodyPr/>
          <a:lstStyle>
            <a:lvl1pPr>
              <a:defRPr/>
            </a:lvl1pPr>
          </a:lstStyle>
          <a:p>
            <a:pPr>
              <a:defRPr/>
            </a:pPr>
            <a:endParaRPr lang="en-US"/>
          </a:p>
        </p:txBody>
      </p:sp>
      <p:sp>
        <p:nvSpPr>
          <p:cNvPr id="7" name="Rectangle 53"/>
          <p:cNvSpPr>
            <a:spLocks noGrp="1" noChangeArrowheads="1"/>
          </p:cNvSpPr>
          <p:nvPr>
            <p:ph type="sldNum" sz="quarter" idx="12"/>
          </p:nvPr>
        </p:nvSpPr>
        <p:spPr>
          <a:ln/>
        </p:spPr>
        <p:txBody>
          <a:bodyPr/>
          <a:lstStyle>
            <a:lvl1pPr>
              <a:defRPr/>
            </a:lvl1pPr>
          </a:lstStyle>
          <a:p>
            <a:pPr>
              <a:defRPr/>
            </a:pPr>
            <a:fld id="{4456C4A4-E0E4-4C46-868E-10BD5AA0B828}" type="slidenum">
              <a:rPr lang="en-US"/>
              <a:pPr>
                <a:defRPr/>
              </a:pPr>
              <a:t>‹#›</a:t>
            </a:fld>
            <a:endParaRPr lang="en-US"/>
          </a:p>
        </p:txBody>
      </p:sp>
    </p:spTree>
  </p:cSld>
  <p:clrMapOvr>
    <a:masterClrMapping/>
  </p:clrMapOvr>
  <p:transition spd="med">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1"/>
          <p:cNvSpPr>
            <a:spLocks noGrp="1" noChangeArrowheads="1"/>
          </p:cNvSpPr>
          <p:nvPr>
            <p:ph type="dt" sz="half" idx="10"/>
          </p:nvPr>
        </p:nvSpPr>
        <p:spPr>
          <a:ln/>
        </p:spPr>
        <p:txBody>
          <a:bodyPr/>
          <a:lstStyle>
            <a:lvl1pPr>
              <a:defRPr/>
            </a:lvl1pPr>
          </a:lstStyle>
          <a:p>
            <a:pPr>
              <a:defRPr/>
            </a:pPr>
            <a:endParaRPr lang="en-US"/>
          </a:p>
        </p:txBody>
      </p:sp>
      <p:sp>
        <p:nvSpPr>
          <p:cNvPr id="6" name="Rectangle 52"/>
          <p:cNvSpPr>
            <a:spLocks noGrp="1" noChangeArrowheads="1"/>
          </p:cNvSpPr>
          <p:nvPr>
            <p:ph type="ftr" sz="quarter" idx="11"/>
          </p:nvPr>
        </p:nvSpPr>
        <p:spPr>
          <a:ln/>
        </p:spPr>
        <p:txBody>
          <a:bodyPr/>
          <a:lstStyle>
            <a:lvl1pPr>
              <a:defRPr/>
            </a:lvl1pPr>
          </a:lstStyle>
          <a:p>
            <a:pPr>
              <a:defRPr/>
            </a:pPr>
            <a:endParaRPr lang="en-US"/>
          </a:p>
        </p:txBody>
      </p:sp>
      <p:sp>
        <p:nvSpPr>
          <p:cNvPr id="7" name="Rectangle 53"/>
          <p:cNvSpPr>
            <a:spLocks noGrp="1" noChangeArrowheads="1"/>
          </p:cNvSpPr>
          <p:nvPr>
            <p:ph type="sldNum" sz="quarter" idx="12"/>
          </p:nvPr>
        </p:nvSpPr>
        <p:spPr>
          <a:ln/>
        </p:spPr>
        <p:txBody>
          <a:bodyPr/>
          <a:lstStyle>
            <a:lvl1pPr>
              <a:defRPr/>
            </a:lvl1pPr>
          </a:lstStyle>
          <a:p>
            <a:pPr>
              <a:defRPr/>
            </a:pPr>
            <a:fld id="{AE28D76D-C01B-4950-87EA-D28C63438142}" type="slidenum">
              <a:rPr lang="en-US"/>
              <a:pPr>
                <a:defRPr/>
              </a:pPr>
              <a:t>‹#›</a:t>
            </a:fld>
            <a:endParaRPr lang="en-US"/>
          </a:p>
        </p:txBody>
      </p:sp>
    </p:spTree>
  </p:cSld>
  <p:clrMapOvr>
    <a:masterClrMapping/>
  </p:clrMapOvr>
  <p:transition spd="med">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43C8"/>
            </a:gs>
            <a:gs pos="100000">
              <a:srgbClr val="001F5D"/>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381000" cy="6858000"/>
            <a:chOff x="0" y="0"/>
            <a:chExt cx="240" cy="4320"/>
          </a:xfrm>
        </p:grpSpPr>
        <p:sp>
          <p:nvSpPr>
            <p:cNvPr id="178179" name="Rectangle 3"/>
            <p:cNvSpPr>
              <a:spLocks noChangeArrowheads="1"/>
            </p:cNvSpPr>
            <p:nvPr userDrawn="1"/>
          </p:nvSpPr>
          <p:spPr bwMode="auto">
            <a:xfrm>
              <a:off x="0" y="0"/>
              <a:ext cx="240" cy="24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78180" name="Rectangle 4"/>
            <p:cNvSpPr>
              <a:spLocks noChangeArrowheads="1"/>
            </p:cNvSpPr>
            <p:nvPr userDrawn="1"/>
          </p:nvSpPr>
          <p:spPr bwMode="auto">
            <a:xfrm>
              <a:off x="0" y="240"/>
              <a:ext cx="240" cy="240"/>
            </a:xfrm>
            <a:prstGeom prst="rect">
              <a:avLst/>
            </a:prstGeom>
            <a:solidFill>
              <a:srgbClr val="002672"/>
            </a:solidFill>
            <a:ln w="9525">
              <a:noFill/>
              <a:miter lim="800000"/>
              <a:headEnd/>
              <a:tailEnd/>
            </a:ln>
            <a:effectLst/>
          </p:spPr>
          <p:txBody>
            <a:bodyPr wrap="none" anchor="ctr"/>
            <a:lstStyle/>
            <a:p>
              <a:pPr>
                <a:defRPr/>
              </a:pPr>
              <a:endParaRPr lang="en-US"/>
            </a:p>
          </p:txBody>
        </p:sp>
        <p:sp>
          <p:nvSpPr>
            <p:cNvPr id="178181" name="Rectangle 5"/>
            <p:cNvSpPr>
              <a:spLocks noChangeArrowheads="1"/>
            </p:cNvSpPr>
            <p:nvPr userDrawn="1"/>
          </p:nvSpPr>
          <p:spPr bwMode="auto">
            <a:xfrm>
              <a:off x="0" y="480"/>
              <a:ext cx="240" cy="24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78182" name="Rectangle 6"/>
            <p:cNvSpPr>
              <a:spLocks noChangeArrowheads="1"/>
            </p:cNvSpPr>
            <p:nvPr userDrawn="1"/>
          </p:nvSpPr>
          <p:spPr bwMode="auto">
            <a:xfrm>
              <a:off x="0" y="720"/>
              <a:ext cx="240" cy="240"/>
            </a:xfrm>
            <a:prstGeom prst="rect">
              <a:avLst/>
            </a:prstGeom>
            <a:solidFill>
              <a:srgbClr val="002672"/>
            </a:solidFill>
            <a:ln w="9525">
              <a:noFill/>
              <a:miter lim="800000"/>
              <a:headEnd/>
              <a:tailEnd/>
            </a:ln>
            <a:effectLst/>
          </p:spPr>
          <p:txBody>
            <a:bodyPr wrap="none" anchor="ctr"/>
            <a:lstStyle/>
            <a:p>
              <a:pPr>
                <a:defRPr/>
              </a:pPr>
              <a:endParaRPr lang="en-US"/>
            </a:p>
          </p:txBody>
        </p:sp>
        <p:sp>
          <p:nvSpPr>
            <p:cNvPr id="178183" name="Rectangle 7"/>
            <p:cNvSpPr>
              <a:spLocks noChangeArrowheads="1"/>
            </p:cNvSpPr>
            <p:nvPr userDrawn="1"/>
          </p:nvSpPr>
          <p:spPr bwMode="auto">
            <a:xfrm>
              <a:off x="0" y="960"/>
              <a:ext cx="240" cy="24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78184" name="Rectangle 8"/>
            <p:cNvSpPr>
              <a:spLocks noChangeArrowheads="1"/>
            </p:cNvSpPr>
            <p:nvPr userDrawn="1"/>
          </p:nvSpPr>
          <p:spPr bwMode="auto">
            <a:xfrm>
              <a:off x="0" y="1200"/>
              <a:ext cx="240" cy="240"/>
            </a:xfrm>
            <a:prstGeom prst="rect">
              <a:avLst/>
            </a:prstGeom>
            <a:solidFill>
              <a:srgbClr val="002672"/>
            </a:solidFill>
            <a:ln w="9525">
              <a:noFill/>
              <a:miter lim="800000"/>
              <a:headEnd/>
              <a:tailEnd/>
            </a:ln>
            <a:effectLst/>
          </p:spPr>
          <p:txBody>
            <a:bodyPr wrap="none" anchor="ctr"/>
            <a:lstStyle/>
            <a:p>
              <a:pPr>
                <a:defRPr/>
              </a:pPr>
              <a:endParaRPr lang="en-US"/>
            </a:p>
          </p:txBody>
        </p:sp>
        <p:sp>
          <p:nvSpPr>
            <p:cNvPr id="178185" name="Rectangle 9"/>
            <p:cNvSpPr>
              <a:spLocks noChangeArrowheads="1"/>
            </p:cNvSpPr>
            <p:nvPr userDrawn="1"/>
          </p:nvSpPr>
          <p:spPr bwMode="auto">
            <a:xfrm>
              <a:off x="0" y="1440"/>
              <a:ext cx="240" cy="24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78186" name="Rectangle 10"/>
            <p:cNvSpPr>
              <a:spLocks noChangeArrowheads="1"/>
            </p:cNvSpPr>
            <p:nvPr userDrawn="1"/>
          </p:nvSpPr>
          <p:spPr bwMode="auto">
            <a:xfrm>
              <a:off x="0" y="1680"/>
              <a:ext cx="240" cy="240"/>
            </a:xfrm>
            <a:prstGeom prst="rect">
              <a:avLst/>
            </a:prstGeom>
            <a:solidFill>
              <a:srgbClr val="002672"/>
            </a:solidFill>
            <a:ln w="9525">
              <a:noFill/>
              <a:miter lim="800000"/>
              <a:headEnd/>
              <a:tailEnd/>
            </a:ln>
            <a:effectLst/>
          </p:spPr>
          <p:txBody>
            <a:bodyPr wrap="none" anchor="ctr"/>
            <a:lstStyle/>
            <a:p>
              <a:pPr>
                <a:defRPr/>
              </a:pPr>
              <a:endParaRPr lang="en-US"/>
            </a:p>
          </p:txBody>
        </p:sp>
        <p:sp>
          <p:nvSpPr>
            <p:cNvPr id="178187" name="Rectangle 11"/>
            <p:cNvSpPr>
              <a:spLocks noChangeArrowheads="1"/>
            </p:cNvSpPr>
            <p:nvPr userDrawn="1"/>
          </p:nvSpPr>
          <p:spPr bwMode="auto">
            <a:xfrm>
              <a:off x="0" y="1920"/>
              <a:ext cx="240" cy="24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78188" name="Rectangle 12"/>
            <p:cNvSpPr>
              <a:spLocks noChangeArrowheads="1"/>
            </p:cNvSpPr>
            <p:nvPr userDrawn="1"/>
          </p:nvSpPr>
          <p:spPr bwMode="auto">
            <a:xfrm>
              <a:off x="0" y="2160"/>
              <a:ext cx="240" cy="240"/>
            </a:xfrm>
            <a:prstGeom prst="rect">
              <a:avLst/>
            </a:prstGeom>
            <a:solidFill>
              <a:srgbClr val="002672"/>
            </a:solidFill>
            <a:ln w="9525">
              <a:noFill/>
              <a:miter lim="800000"/>
              <a:headEnd/>
              <a:tailEnd/>
            </a:ln>
            <a:effectLst/>
          </p:spPr>
          <p:txBody>
            <a:bodyPr wrap="none" anchor="ctr"/>
            <a:lstStyle/>
            <a:p>
              <a:pPr>
                <a:defRPr/>
              </a:pPr>
              <a:endParaRPr lang="en-US"/>
            </a:p>
          </p:txBody>
        </p:sp>
        <p:sp>
          <p:nvSpPr>
            <p:cNvPr id="178189" name="Rectangle 13"/>
            <p:cNvSpPr>
              <a:spLocks noChangeArrowheads="1"/>
            </p:cNvSpPr>
            <p:nvPr userDrawn="1"/>
          </p:nvSpPr>
          <p:spPr bwMode="auto">
            <a:xfrm>
              <a:off x="0" y="2400"/>
              <a:ext cx="240" cy="24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78190" name="Rectangle 14"/>
            <p:cNvSpPr>
              <a:spLocks noChangeArrowheads="1"/>
            </p:cNvSpPr>
            <p:nvPr userDrawn="1"/>
          </p:nvSpPr>
          <p:spPr bwMode="auto">
            <a:xfrm>
              <a:off x="0" y="2640"/>
              <a:ext cx="240" cy="240"/>
            </a:xfrm>
            <a:prstGeom prst="rect">
              <a:avLst/>
            </a:prstGeom>
            <a:solidFill>
              <a:srgbClr val="002672"/>
            </a:solidFill>
            <a:ln w="9525">
              <a:noFill/>
              <a:miter lim="800000"/>
              <a:headEnd/>
              <a:tailEnd/>
            </a:ln>
            <a:effectLst/>
          </p:spPr>
          <p:txBody>
            <a:bodyPr wrap="none" anchor="ctr"/>
            <a:lstStyle/>
            <a:p>
              <a:pPr>
                <a:defRPr/>
              </a:pPr>
              <a:endParaRPr lang="en-US"/>
            </a:p>
          </p:txBody>
        </p:sp>
        <p:sp>
          <p:nvSpPr>
            <p:cNvPr id="178191" name="Rectangle 15"/>
            <p:cNvSpPr>
              <a:spLocks noChangeArrowheads="1"/>
            </p:cNvSpPr>
            <p:nvPr userDrawn="1"/>
          </p:nvSpPr>
          <p:spPr bwMode="auto">
            <a:xfrm>
              <a:off x="0" y="2880"/>
              <a:ext cx="240" cy="24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78192" name="Rectangle 16"/>
            <p:cNvSpPr>
              <a:spLocks noChangeArrowheads="1"/>
            </p:cNvSpPr>
            <p:nvPr userDrawn="1"/>
          </p:nvSpPr>
          <p:spPr bwMode="auto">
            <a:xfrm>
              <a:off x="0" y="3120"/>
              <a:ext cx="240" cy="240"/>
            </a:xfrm>
            <a:prstGeom prst="rect">
              <a:avLst/>
            </a:prstGeom>
            <a:solidFill>
              <a:srgbClr val="002672"/>
            </a:solidFill>
            <a:ln w="9525">
              <a:noFill/>
              <a:miter lim="800000"/>
              <a:headEnd/>
              <a:tailEnd/>
            </a:ln>
            <a:effectLst/>
          </p:spPr>
          <p:txBody>
            <a:bodyPr wrap="none" anchor="ctr"/>
            <a:lstStyle/>
            <a:p>
              <a:pPr>
                <a:defRPr/>
              </a:pPr>
              <a:endParaRPr lang="en-US"/>
            </a:p>
          </p:txBody>
        </p:sp>
        <p:sp>
          <p:nvSpPr>
            <p:cNvPr id="178193" name="Rectangle 17"/>
            <p:cNvSpPr>
              <a:spLocks noChangeArrowheads="1"/>
            </p:cNvSpPr>
            <p:nvPr userDrawn="1"/>
          </p:nvSpPr>
          <p:spPr bwMode="auto">
            <a:xfrm>
              <a:off x="0" y="3360"/>
              <a:ext cx="240" cy="24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78194" name="Rectangle 18"/>
            <p:cNvSpPr>
              <a:spLocks noChangeArrowheads="1"/>
            </p:cNvSpPr>
            <p:nvPr userDrawn="1"/>
          </p:nvSpPr>
          <p:spPr bwMode="auto">
            <a:xfrm>
              <a:off x="0" y="3600"/>
              <a:ext cx="240" cy="240"/>
            </a:xfrm>
            <a:prstGeom prst="rect">
              <a:avLst/>
            </a:prstGeom>
            <a:solidFill>
              <a:srgbClr val="002672"/>
            </a:solidFill>
            <a:ln w="9525">
              <a:noFill/>
              <a:miter lim="800000"/>
              <a:headEnd/>
              <a:tailEnd/>
            </a:ln>
            <a:effectLst/>
          </p:spPr>
          <p:txBody>
            <a:bodyPr wrap="none" anchor="ctr"/>
            <a:lstStyle/>
            <a:p>
              <a:pPr>
                <a:defRPr/>
              </a:pPr>
              <a:endParaRPr lang="en-US"/>
            </a:p>
          </p:txBody>
        </p:sp>
        <p:sp>
          <p:nvSpPr>
            <p:cNvPr id="178195" name="Rectangle 19"/>
            <p:cNvSpPr>
              <a:spLocks noChangeArrowheads="1"/>
            </p:cNvSpPr>
            <p:nvPr userDrawn="1"/>
          </p:nvSpPr>
          <p:spPr bwMode="auto">
            <a:xfrm>
              <a:off x="0" y="3840"/>
              <a:ext cx="240" cy="24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78196" name="Rectangle 20"/>
            <p:cNvSpPr>
              <a:spLocks noChangeArrowheads="1"/>
            </p:cNvSpPr>
            <p:nvPr userDrawn="1"/>
          </p:nvSpPr>
          <p:spPr bwMode="auto">
            <a:xfrm>
              <a:off x="0" y="4080"/>
              <a:ext cx="240" cy="240"/>
            </a:xfrm>
            <a:prstGeom prst="rect">
              <a:avLst/>
            </a:prstGeom>
            <a:solidFill>
              <a:srgbClr val="002672"/>
            </a:solidFill>
            <a:ln w="9525">
              <a:noFill/>
              <a:miter lim="800000"/>
              <a:headEnd/>
              <a:tailEnd/>
            </a:ln>
            <a:effectLst/>
          </p:spPr>
          <p:txBody>
            <a:bodyPr wrap="none" anchor="ctr"/>
            <a:lstStyle/>
            <a:p>
              <a:pPr>
                <a:defRPr/>
              </a:pPr>
              <a:endParaRPr lang="en-US"/>
            </a:p>
          </p:txBody>
        </p:sp>
      </p:grpSp>
      <p:sp>
        <p:nvSpPr>
          <p:cNvPr id="178197" name="Line 21"/>
          <p:cNvSpPr>
            <a:spLocks noChangeShapeType="1"/>
          </p:cNvSpPr>
          <p:nvPr/>
        </p:nvSpPr>
        <p:spPr bwMode="ltGray">
          <a:xfrm>
            <a:off x="228600" y="390525"/>
            <a:ext cx="8458200" cy="0"/>
          </a:xfrm>
          <a:prstGeom prst="line">
            <a:avLst/>
          </a:prstGeom>
          <a:noFill/>
          <a:ln w="57150">
            <a:solidFill>
              <a:schemeClr val="hlink"/>
            </a:solidFill>
            <a:round/>
            <a:headEnd/>
            <a:tailEnd/>
          </a:ln>
          <a:effectLst/>
        </p:spPr>
        <p:txBody>
          <a:bodyPr wrap="none" anchor="ctr"/>
          <a:lstStyle/>
          <a:p>
            <a:pPr>
              <a:defRPr/>
            </a:pPr>
            <a:endParaRPr lang="en-US"/>
          </a:p>
        </p:txBody>
      </p:sp>
      <p:sp>
        <p:nvSpPr>
          <p:cNvPr id="178198" name="Rectangle 22"/>
          <p:cNvSpPr>
            <a:spLocks noChangeArrowheads="1"/>
          </p:cNvSpPr>
          <p:nvPr/>
        </p:nvSpPr>
        <p:spPr bwMode="hidden">
          <a:xfrm>
            <a:off x="219075" y="809625"/>
            <a:ext cx="152400" cy="152400"/>
          </a:xfrm>
          <a:prstGeom prst="rect">
            <a:avLst/>
          </a:prstGeom>
          <a:solidFill>
            <a:srgbClr val="002672"/>
          </a:solidFill>
          <a:ln w="9525">
            <a:noFill/>
            <a:miter lim="800000"/>
            <a:headEnd/>
            <a:tailEnd/>
          </a:ln>
          <a:effectLst/>
        </p:spPr>
        <p:txBody>
          <a:bodyPr wrap="none" anchor="ctr"/>
          <a:lstStyle/>
          <a:p>
            <a:pPr>
              <a:defRPr/>
            </a:pPr>
            <a:endParaRPr lang="en-US"/>
          </a:p>
        </p:txBody>
      </p:sp>
      <p:sp>
        <p:nvSpPr>
          <p:cNvPr id="178199" name="Rectangle 23"/>
          <p:cNvSpPr>
            <a:spLocks noChangeArrowheads="1"/>
          </p:cNvSpPr>
          <p:nvPr/>
        </p:nvSpPr>
        <p:spPr bwMode="hidden">
          <a:xfrm>
            <a:off x="371475" y="962025"/>
            <a:ext cx="152400" cy="152400"/>
          </a:xfrm>
          <a:prstGeom prst="rect">
            <a:avLst/>
          </a:prstGeom>
          <a:solidFill>
            <a:srgbClr val="002672"/>
          </a:solidFill>
          <a:ln w="9525">
            <a:noFill/>
            <a:miter lim="800000"/>
            <a:headEnd/>
            <a:tailEnd/>
          </a:ln>
          <a:effectLst/>
        </p:spPr>
        <p:txBody>
          <a:bodyPr wrap="none" anchor="ctr"/>
          <a:lstStyle/>
          <a:p>
            <a:pPr>
              <a:defRPr/>
            </a:pPr>
            <a:endParaRPr lang="en-US"/>
          </a:p>
        </p:txBody>
      </p:sp>
      <p:sp>
        <p:nvSpPr>
          <p:cNvPr id="178200" name="Rectangle 24"/>
          <p:cNvSpPr>
            <a:spLocks noChangeArrowheads="1"/>
          </p:cNvSpPr>
          <p:nvPr/>
        </p:nvSpPr>
        <p:spPr bwMode="hidden">
          <a:xfrm>
            <a:off x="371475" y="809625"/>
            <a:ext cx="152400" cy="152400"/>
          </a:xfrm>
          <a:prstGeom prst="rect">
            <a:avLst/>
          </a:prstGeom>
          <a:solidFill>
            <a:schemeClr val="hlink"/>
          </a:solidFill>
          <a:ln w="9525">
            <a:solidFill>
              <a:schemeClr val="hlink"/>
            </a:solidFill>
            <a:miter lim="800000"/>
            <a:headEnd/>
            <a:tailEnd/>
          </a:ln>
          <a:effectLst/>
        </p:spPr>
        <p:txBody>
          <a:bodyPr wrap="none" anchor="ctr"/>
          <a:lstStyle/>
          <a:p>
            <a:pPr>
              <a:defRPr/>
            </a:pPr>
            <a:endParaRPr lang="en-US"/>
          </a:p>
        </p:txBody>
      </p:sp>
      <p:sp>
        <p:nvSpPr>
          <p:cNvPr id="178201" name="Rectangle 25"/>
          <p:cNvSpPr>
            <a:spLocks noChangeArrowheads="1"/>
          </p:cNvSpPr>
          <p:nvPr/>
        </p:nvSpPr>
        <p:spPr bwMode="hidden">
          <a:xfrm>
            <a:off x="219075" y="962025"/>
            <a:ext cx="152400" cy="152400"/>
          </a:xfrm>
          <a:prstGeom prst="rect">
            <a:avLst/>
          </a:prstGeom>
          <a:solidFill>
            <a:schemeClr val="hlink"/>
          </a:solidFill>
          <a:ln w="9525">
            <a:noFill/>
            <a:miter lim="800000"/>
            <a:headEnd/>
            <a:tailEnd/>
          </a:ln>
          <a:effectLst/>
        </p:spPr>
        <p:txBody>
          <a:bodyPr wrap="none" anchor="ctr"/>
          <a:lstStyle/>
          <a:p>
            <a:pPr>
              <a:defRPr/>
            </a:pPr>
            <a:endParaRPr lang="en-US"/>
          </a:p>
        </p:txBody>
      </p:sp>
      <p:grpSp>
        <p:nvGrpSpPr>
          <p:cNvPr id="1032" name="Group 26"/>
          <p:cNvGrpSpPr>
            <a:grpSpLocks/>
          </p:cNvGrpSpPr>
          <p:nvPr/>
        </p:nvGrpSpPr>
        <p:grpSpPr bwMode="auto">
          <a:xfrm>
            <a:off x="228600" y="1514475"/>
            <a:ext cx="8382000" cy="0"/>
            <a:chOff x="144" y="1200"/>
            <a:chExt cx="5280" cy="0"/>
          </a:xfrm>
        </p:grpSpPr>
        <p:sp>
          <p:nvSpPr>
            <p:cNvPr id="178203" name="Line 27"/>
            <p:cNvSpPr>
              <a:spLocks noChangeShapeType="1"/>
            </p:cNvSpPr>
            <p:nvPr/>
          </p:nvSpPr>
          <p:spPr bwMode="ltGray">
            <a:xfrm>
              <a:off x="144" y="1200"/>
              <a:ext cx="240" cy="0"/>
            </a:xfrm>
            <a:prstGeom prst="line">
              <a:avLst/>
            </a:prstGeom>
            <a:noFill/>
            <a:ln w="57150">
              <a:solidFill>
                <a:schemeClr val="hlink"/>
              </a:solidFill>
              <a:round/>
              <a:headEnd/>
              <a:tailEnd/>
            </a:ln>
            <a:effectLst/>
          </p:spPr>
          <p:txBody>
            <a:bodyPr wrap="none" anchor="ctr"/>
            <a:lstStyle/>
            <a:p>
              <a:pPr>
                <a:defRPr/>
              </a:pPr>
              <a:endParaRPr lang="en-US"/>
            </a:p>
          </p:txBody>
        </p:sp>
        <p:sp>
          <p:nvSpPr>
            <p:cNvPr id="178204" name="Line 28"/>
            <p:cNvSpPr>
              <a:spLocks noChangeShapeType="1"/>
            </p:cNvSpPr>
            <p:nvPr/>
          </p:nvSpPr>
          <p:spPr bwMode="ltGray">
            <a:xfrm>
              <a:off x="624" y="1200"/>
              <a:ext cx="240" cy="0"/>
            </a:xfrm>
            <a:prstGeom prst="line">
              <a:avLst/>
            </a:prstGeom>
            <a:noFill/>
            <a:ln w="57150">
              <a:solidFill>
                <a:schemeClr val="hlink"/>
              </a:solidFill>
              <a:round/>
              <a:headEnd/>
              <a:tailEnd/>
            </a:ln>
            <a:effectLst/>
          </p:spPr>
          <p:txBody>
            <a:bodyPr wrap="none" anchor="ctr"/>
            <a:lstStyle/>
            <a:p>
              <a:pPr>
                <a:defRPr/>
              </a:pPr>
              <a:endParaRPr lang="en-US"/>
            </a:p>
          </p:txBody>
        </p:sp>
        <p:sp>
          <p:nvSpPr>
            <p:cNvPr id="178205" name="Line 29"/>
            <p:cNvSpPr>
              <a:spLocks noChangeShapeType="1"/>
            </p:cNvSpPr>
            <p:nvPr/>
          </p:nvSpPr>
          <p:spPr bwMode="ltGray">
            <a:xfrm>
              <a:off x="384" y="1200"/>
              <a:ext cx="240" cy="0"/>
            </a:xfrm>
            <a:prstGeom prst="line">
              <a:avLst/>
            </a:prstGeom>
            <a:noFill/>
            <a:ln w="57150">
              <a:solidFill>
                <a:srgbClr val="002672"/>
              </a:solidFill>
              <a:round/>
              <a:headEnd/>
              <a:tailEnd/>
            </a:ln>
            <a:effectLst/>
          </p:spPr>
          <p:txBody>
            <a:bodyPr wrap="none" anchor="ctr"/>
            <a:lstStyle/>
            <a:p>
              <a:pPr>
                <a:defRPr/>
              </a:pPr>
              <a:endParaRPr lang="en-US"/>
            </a:p>
          </p:txBody>
        </p:sp>
        <p:sp>
          <p:nvSpPr>
            <p:cNvPr id="178206" name="Line 30"/>
            <p:cNvSpPr>
              <a:spLocks noChangeShapeType="1"/>
            </p:cNvSpPr>
            <p:nvPr/>
          </p:nvSpPr>
          <p:spPr bwMode="ltGray">
            <a:xfrm>
              <a:off x="1104" y="1200"/>
              <a:ext cx="240" cy="0"/>
            </a:xfrm>
            <a:prstGeom prst="line">
              <a:avLst/>
            </a:prstGeom>
            <a:noFill/>
            <a:ln w="57150">
              <a:solidFill>
                <a:schemeClr val="hlink"/>
              </a:solidFill>
              <a:round/>
              <a:headEnd/>
              <a:tailEnd/>
            </a:ln>
            <a:effectLst/>
          </p:spPr>
          <p:txBody>
            <a:bodyPr wrap="none" anchor="ctr"/>
            <a:lstStyle/>
            <a:p>
              <a:pPr>
                <a:defRPr/>
              </a:pPr>
              <a:endParaRPr lang="en-US"/>
            </a:p>
          </p:txBody>
        </p:sp>
        <p:sp>
          <p:nvSpPr>
            <p:cNvPr id="178207" name="Line 31"/>
            <p:cNvSpPr>
              <a:spLocks noChangeShapeType="1"/>
            </p:cNvSpPr>
            <p:nvPr/>
          </p:nvSpPr>
          <p:spPr bwMode="ltGray">
            <a:xfrm>
              <a:off x="864" y="1200"/>
              <a:ext cx="240" cy="0"/>
            </a:xfrm>
            <a:prstGeom prst="line">
              <a:avLst/>
            </a:prstGeom>
            <a:noFill/>
            <a:ln w="57150">
              <a:solidFill>
                <a:srgbClr val="002672"/>
              </a:solidFill>
              <a:round/>
              <a:headEnd/>
              <a:tailEnd/>
            </a:ln>
            <a:effectLst/>
          </p:spPr>
          <p:txBody>
            <a:bodyPr wrap="none" anchor="ctr"/>
            <a:lstStyle/>
            <a:p>
              <a:pPr>
                <a:defRPr/>
              </a:pPr>
              <a:endParaRPr lang="en-US"/>
            </a:p>
          </p:txBody>
        </p:sp>
        <p:sp>
          <p:nvSpPr>
            <p:cNvPr id="178208" name="Line 32"/>
            <p:cNvSpPr>
              <a:spLocks noChangeShapeType="1"/>
            </p:cNvSpPr>
            <p:nvPr/>
          </p:nvSpPr>
          <p:spPr bwMode="ltGray">
            <a:xfrm>
              <a:off x="1584" y="1200"/>
              <a:ext cx="240" cy="0"/>
            </a:xfrm>
            <a:prstGeom prst="line">
              <a:avLst/>
            </a:prstGeom>
            <a:noFill/>
            <a:ln w="57150">
              <a:solidFill>
                <a:schemeClr val="hlink"/>
              </a:solidFill>
              <a:round/>
              <a:headEnd/>
              <a:tailEnd/>
            </a:ln>
            <a:effectLst/>
          </p:spPr>
          <p:txBody>
            <a:bodyPr wrap="none" anchor="ctr"/>
            <a:lstStyle/>
            <a:p>
              <a:pPr>
                <a:defRPr/>
              </a:pPr>
              <a:endParaRPr lang="en-US"/>
            </a:p>
          </p:txBody>
        </p:sp>
        <p:sp>
          <p:nvSpPr>
            <p:cNvPr id="178209" name="Line 33"/>
            <p:cNvSpPr>
              <a:spLocks noChangeShapeType="1"/>
            </p:cNvSpPr>
            <p:nvPr/>
          </p:nvSpPr>
          <p:spPr bwMode="ltGray">
            <a:xfrm>
              <a:off x="1344" y="1200"/>
              <a:ext cx="240" cy="0"/>
            </a:xfrm>
            <a:prstGeom prst="line">
              <a:avLst/>
            </a:prstGeom>
            <a:noFill/>
            <a:ln w="57150">
              <a:solidFill>
                <a:srgbClr val="002672"/>
              </a:solidFill>
              <a:round/>
              <a:headEnd/>
              <a:tailEnd/>
            </a:ln>
            <a:effectLst/>
          </p:spPr>
          <p:txBody>
            <a:bodyPr wrap="none" anchor="ctr"/>
            <a:lstStyle/>
            <a:p>
              <a:pPr>
                <a:defRPr/>
              </a:pPr>
              <a:endParaRPr lang="en-US"/>
            </a:p>
          </p:txBody>
        </p:sp>
        <p:sp>
          <p:nvSpPr>
            <p:cNvPr id="178210" name="Line 34"/>
            <p:cNvSpPr>
              <a:spLocks noChangeShapeType="1"/>
            </p:cNvSpPr>
            <p:nvPr/>
          </p:nvSpPr>
          <p:spPr bwMode="ltGray">
            <a:xfrm>
              <a:off x="2064" y="1200"/>
              <a:ext cx="240" cy="0"/>
            </a:xfrm>
            <a:prstGeom prst="line">
              <a:avLst/>
            </a:prstGeom>
            <a:noFill/>
            <a:ln w="57150">
              <a:solidFill>
                <a:schemeClr val="hlink"/>
              </a:solidFill>
              <a:round/>
              <a:headEnd/>
              <a:tailEnd/>
            </a:ln>
            <a:effectLst/>
          </p:spPr>
          <p:txBody>
            <a:bodyPr wrap="none" anchor="ctr"/>
            <a:lstStyle/>
            <a:p>
              <a:pPr>
                <a:defRPr/>
              </a:pPr>
              <a:endParaRPr lang="en-US"/>
            </a:p>
          </p:txBody>
        </p:sp>
        <p:sp>
          <p:nvSpPr>
            <p:cNvPr id="178211" name="Line 35"/>
            <p:cNvSpPr>
              <a:spLocks noChangeShapeType="1"/>
            </p:cNvSpPr>
            <p:nvPr/>
          </p:nvSpPr>
          <p:spPr bwMode="ltGray">
            <a:xfrm>
              <a:off x="1824" y="1200"/>
              <a:ext cx="240" cy="0"/>
            </a:xfrm>
            <a:prstGeom prst="line">
              <a:avLst/>
            </a:prstGeom>
            <a:noFill/>
            <a:ln w="57150">
              <a:solidFill>
                <a:srgbClr val="002672"/>
              </a:solidFill>
              <a:round/>
              <a:headEnd/>
              <a:tailEnd/>
            </a:ln>
            <a:effectLst/>
          </p:spPr>
          <p:txBody>
            <a:bodyPr wrap="none" anchor="ctr"/>
            <a:lstStyle/>
            <a:p>
              <a:pPr>
                <a:defRPr/>
              </a:pPr>
              <a:endParaRPr lang="en-US"/>
            </a:p>
          </p:txBody>
        </p:sp>
        <p:sp>
          <p:nvSpPr>
            <p:cNvPr id="178212" name="Line 36"/>
            <p:cNvSpPr>
              <a:spLocks noChangeShapeType="1"/>
            </p:cNvSpPr>
            <p:nvPr/>
          </p:nvSpPr>
          <p:spPr bwMode="ltGray">
            <a:xfrm>
              <a:off x="2544" y="1200"/>
              <a:ext cx="240" cy="0"/>
            </a:xfrm>
            <a:prstGeom prst="line">
              <a:avLst/>
            </a:prstGeom>
            <a:noFill/>
            <a:ln w="57150">
              <a:solidFill>
                <a:schemeClr val="hlink"/>
              </a:solidFill>
              <a:round/>
              <a:headEnd/>
              <a:tailEnd/>
            </a:ln>
            <a:effectLst/>
          </p:spPr>
          <p:txBody>
            <a:bodyPr wrap="none" anchor="ctr"/>
            <a:lstStyle/>
            <a:p>
              <a:pPr>
                <a:defRPr/>
              </a:pPr>
              <a:endParaRPr lang="en-US"/>
            </a:p>
          </p:txBody>
        </p:sp>
        <p:sp>
          <p:nvSpPr>
            <p:cNvPr id="178213" name="Line 37"/>
            <p:cNvSpPr>
              <a:spLocks noChangeShapeType="1"/>
            </p:cNvSpPr>
            <p:nvPr/>
          </p:nvSpPr>
          <p:spPr bwMode="ltGray">
            <a:xfrm>
              <a:off x="2304" y="1200"/>
              <a:ext cx="240" cy="0"/>
            </a:xfrm>
            <a:prstGeom prst="line">
              <a:avLst/>
            </a:prstGeom>
            <a:noFill/>
            <a:ln w="57150">
              <a:solidFill>
                <a:srgbClr val="002672"/>
              </a:solidFill>
              <a:round/>
              <a:headEnd/>
              <a:tailEnd/>
            </a:ln>
            <a:effectLst/>
          </p:spPr>
          <p:txBody>
            <a:bodyPr wrap="none" anchor="ctr"/>
            <a:lstStyle/>
            <a:p>
              <a:pPr>
                <a:defRPr/>
              </a:pPr>
              <a:endParaRPr lang="en-US"/>
            </a:p>
          </p:txBody>
        </p:sp>
        <p:sp>
          <p:nvSpPr>
            <p:cNvPr id="178214" name="Line 38"/>
            <p:cNvSpPr>
              <a:spLocks noChangeShapeType="1"/>
            </p:cNvSpPr>
            <p:nvPr/>
          </p:nvSpPr>
          <p:spPr bwMode="ltGray">
            <a:xfrm>
              <a:off x="3024" y="1200"/>
              <a:ext cx="240" cy="0"/>
            </a:xfrm>
            <a:prstGeom prst="line">
              <a:avLst/>
            </a:prstGeom>
            <a:noFill/>
            <a:ln w="57150">
              <a:solidFill>
                <a:schemeClr val="hlink"/>
              </a:solidFill>
              <a:round/>
              <a:headEnd/>
              <a:tailEnd/>
            </a:ln>
            <a:effectLst/>
          </p:spPr>
          <p:txBody>
            <a:bodyPr wrap="none" anchor="ctr"/>
            <a:lstStyle/>
            <a:p>
              <a:pPr>
                <a:defRPr/>
              </a:pPr>
              <a:endParaRPr lang="en-US"/>
            </a:p>
          </p:txBody>
        </p:sp>
        <p:sp>
          <p:nvSpPr>
            <p:cNvPr id="178215" name="Line 39"/>
            <p:cNvSpPr>
              <a:spLocks noChangeShapeType="1"/>
            </p:cNvSpPr>
            <p:nvPr/>
          </p:nvSpPr>
          <p:spPr bwMode="ltGray">
            <a:xfrm>
              <a:off x="2784" y="1200"/>
              <a:ext cx="240" cy="0"/>
            </a:xfrm>
            <a:prstGeom prst="line">
              <a:avLst/>
            </a:prstGeom>
            <a:noFill/>
            <a:ln w="57150">
              <a:solidFill>
                <a:srgbClr val="002672"/>
              </a:solidFill>
              <a:round/>
              <a:headEnd/>
              <a:tailEnd/>
            </a:ln>
            <a:effectLst/>
          </p:spPr>
          <p:txBody>
            <a:bodyPr wrap="none" anchor="ctr"/>
            <a:lstStyle/>
            <a:p>
              <a:pPr>
                <a:defRPr/>
              </a:pPr>
              <a:endParaRPr lang="en-US"/>
            </a:p>
          </p:txBody>
        </p:sp>
        <p:sp>
          <p:nvSpPr>
            <p:cNvPr id="178216" name="Line 40"/>
            <p:cNvSpPr>
              <a:spLocks noChangeShapeType="1"/>
            </p:cNvSpPr>
            <p:nvPr/>
          </p:nvSpPr>
          <p:spPr bwMode="ltGray">
            <a:xfrm>
              <a:off x="3504" y="1200"/>
              <a:ext cx="240" cy="0"/>
            </a:xfrm>
            <a:prstGeom prst="line">
              <a:avLst/>
            </a:prstGeom>
            <a:noFill/>
            <a:ln w="57150">
              <a:solidFill>
                <a:schemeClr val="hlink"/>
              </a:solidFill>
              <a:round/>
              <a:headEnd/>
              <a:tailEnd/>
            </a:ln>
            <a:effectLst/>
          </p:spPr>
          <p:txBody>
            <a:bodyPr wrap="none" anchor="ctr"/>
            <a:lstStyle/>
            <a:p>
              <a:pPr>
                <a:defRPr/>
              </a:pPr>
              <a:endParaRPr lang="en-US"/>
            </a:p>
          </p:txBody>
        </p:sp>
        <p:sp>
          <p:nvSpPr>
            <p:cNvPr id="178217" name="Line 41"/>
            <p:cNvSpPr>
              <a:spLocks noChangeShapeType="1"/>
            </p:cNvSpPr>
            <p:nvPr/>
          </p:nvSpPr>
          <p:spPr bwMode="ltGray">
            <a:xfrm>
              <a:off x="3264" y="1200"/>
              <a:ext cx="240" cy="0"/>
            </a:xfrm>
            <a:prstGeom prst="line">
              <a:avLst/>
            </a:prstGeom>
            <a:noFill/>
            <a:ln w="57150">
              <a:solidFill>
                <a:srgbClr val="002672"/>
              </a:solidFill>
              <a:round/>
              <a:headEnd/>
              <a:tailEnd/>
            </a:ln>
            <a:effectLst/>
          </p:spPr>
          <p:txBody>
            <a:bodyPr wrap="none" anchor="ctr"/>
            <a:lstStyle/>
            <a:p>
              <a:pPr>
                <a:defRPr/>
              </a:pPr>
              <a:endParaRPr lang="en-US"/>
            </a:p>
          </p:txBody>
        </p:sp>
        <p:sp>
          <p:nvSpPr>
            <p:cNvPr id="178218" name="Line 42"/>
            <p:cNvSpPr>
              <a:spLocks noChangeShapeType="1"/>
            </p:cNvSpPr>
            <p:nvPr/>
          </p:nvSpPr>
          <p:spPr bwMode="ltGray">
            <a:xfrm>
              <a:off x="3984" y="1200"/>
              <a:ext cx="240" cy="0"/>
            </a:xfrm>
            <a:prstGeom prst="line">
              <a:avLst/>
            </a:prstGeom>
            <a:noFill/>
            <a:ln w="57150">
              <a:solidFill>
                <a:schemeClr val="hlink"/>
              </a:solidFill>
              <a:round/>
              <a:headEnd/>
              <a:tailEnd/>
            </a:ln>
            <a:effectLst/>
          </p:spPr>
          <p:txBody>
            <a:bodyPr wrap="none" anchor="ctr"/>
            <a:lstStyle/>
            <a:p>
              <a:pPr>
                <a:defRPr/>
              </a:pPr>
              <a:endParaRPr lang="en-US"/>
            </a:p>
          </p:txBody>
        </p:sp>
        <p:sp>
          <p:nvSpPr>
            <p:cNvPr id="178219" name="Line 43"/>
            <p:cNvSpPr>
              <a:spLocks noChangeShapeType="1"/>
            </p:cNvSpPr>
            <p:nvPr/>
          </p:nvSpPr>
          <p:spPr bwMode="ltGray">
            <a:xfrm>
              <a:off x="3744" y="1200"/>
              <a:ext cx="240" cy="0"/>
            </a:xfrm>
            <a:prstGeom prst="line">
              <a:avLst/>
            </a:prstGeom>
            <a:noFill/>
            <a:ln w="57150">
              <a:solidFill>
                <a:srgbClr val="002672"/>
              </a:solidFill>
              <a:round/>
              <a:headEnd/>
              <a:tailEnd/>
            </a:ln>
            <a:effectLst/>
          </p:spPr>
          <p:txBody>
            <a:bodyPr wrap="none" anchor="ctr"/>
            <a:lstStyle/>
            <a:p>
              <a:pPr>
                <a:defRPr/>
              </a:pPr>
              <a:endParaRPr lang="en-US"/>
            </a:p>
          </p:txBody>
        </p:sp>
        <p:sp>
          <p:nvSpPr>
            <p:cNvPr id="178220" name="Line 44"/>
            <p:cNvSpPr>
              <a:spLocks noChangeShapeType="1"/>
            </p:cNvSpPr>
            <p:nvPr/>
          </p:nvSpPr>
          <p:spPr bwMode="ltGray">
            <a:xfrm>
              <a:off x="4464" y="1200"/>
              <a:ext cx="240" cy="0"/>
            </a:xfrm>
            <a:prstGeom prst="line">
              <a:avLst/>
            </a:prstGeom>
            <a:noFill/>
            <a:ln w="57150">
              <a:solidFill>
                <a:schemeClr val="hlink"/>
              </a:solidFill>
              <a:round/>
              <a:headEnd/>
              <a:tailEnd/>
            </a:ln>
            <a:effectLst/>
          </p:spPr>
          <p:txBody>
            <a:bodyPr wrap="none" anchor="ctr"/>
            <a:lstStyle/>
            <a:p>
              <a:pPr>
                <a:defRPr/>
              </a:pPr>
              <a:endParaRPr lang="en-US"/>
            </a:p>
          </p:txBody>
        </p:sp>
        <p:sp>
          <p:nvSpPr>
            <p:cNvPr id="178221" name="Line 45"/>
            <p:cNvSpPr>
              <a:spLocks noChangeShapeType="1"/>
            </p:cNvSpPr>
            <p:nvPr/>
          </p:nvSpPr>
          <p:spPr bwMode="ltGray">
            <a:xfrm>
              <a:off x="4224" y="1200"/>
              <a:ext cx="240" cy="0"/>
            </a:xfrm>
            <a:prstGeom prst="line">
              <a:avLst/>
            </a:prstGeom>
            <a:noFill/>
            <a:ln w="57150">
              <a:solidFill>
                <a:srgbClr val="002672"/>
              </a:solidFill>
              <a:round/>
              <a:headEnd/>
              <a:tailEnd/>
            </a:ln>
            <a:effectLst/>
          </p:spPr>
          <p:txBody>
            <a:bodyPr wrap="none" anchor="ctr"/>
            <a:lstStyle/>
            <a:p>
              <a:pPr>
                <a:defRPr/>
              </a:pPr>
              <a:endParaRPr lang="en-US"/>
            </a:p>
          </p:txBody>
        </p:sp>
        <p:sp>
          <p:nvSpPr>
            <p:cNvPr id="178222" name="Line 46"/>
            <p:cNvSpPr>
              <a:spLocks noChangeShapeType="1"/>
            </p:cNvSpPr>
            <p:nvPr/>
          </p:nvSpPr>
          <p:spPr bwMode="ltGray">
            <a:xfrm>
              <a:off x="4944" y="1200"/>
              <a:ext cx="240" cy="0"/>
            </a:xfrm>
            <a:prstGeom prst="line">
              <a:avLst/>
            </a:prstGeom>
            <a:noFill/>
            <a:ln w="57150">
              <a:solidFill>
                <a:schemeClr val="hlink"/>
              </a:solidFill>
              <a:round/>
              <a:headEnd/>
              <a:tailEnd/>
            </a:ln>
            <a:effectLst/>
          </p:spPr>
          <p:txBody>
            <a:bodyPr wrap="none" anchor="ctr"/>
            <a:lstStyle/>
            <a:p>
              <a:pPr>
                <a:defRPr/>
              </a:pPr>
              <a:endParaRPr lang="en-US"/>
            </a:p>
          </p:txBody>
        </p:sp>
        <p:sp>
          <p:nvSpPr>
            <p:cNvPr id="178223" name="Line 47"/>
            <p:cNvSpPr>
              <a:spLocks noChangeShapeType="1"/>
            </p:cNvSpPr>
            <p:nvPr/>
          </p:nvSpPr>
          <p:spPr bwMode="ltGray">
            <a:xfrm>
              <a:off x="4704" y="1200"/>
              <a:ext cx="240" cy="0"/>
            </a:xfrm>
            <a:prstGeom prst="line">
              <a:avLst/>
            </a:prstGeom>
            <a:noFill/>
            <a:ln w="57150">
              <a:solidFill>
                <a:srgbClr val="002672"/>
              </a:solidFill>
              <a:round/>
              <a:headEnd/>
              <a:tailEnd/>
            </a:ln>
            <a:effectLst/>
          </p:spPr>
          <p:txBody>
            <a:bodyPr wrap="none" anchor="ctr"/>
            <a:lstStyle/>
            <a:p>
              <a:pPr>
                <a:defRPr/>
              </a:pPr>
              <a:endParaRPr lang="en-US"/>
            </a:p>
          </p:txBody>
        </p:sp>
        <p:sp>
          <p:nvSpPr>
            <p:cNvPr id="178224" name="Line 48"/>
            <p:cNvSpPr>
              <a:spLocks noChangeShapeType="1"/>
            </p:cNvSpPr>
            <p:nvPr/>
          </p:nvSpPr>
          <p:spPr bwMode="ltGray">
            <a:xfrm>
              <a:off x="5184" y="1200"/>
              <a:ext cx="240" cy="0"/>
            </a:xfrm>
            <a:prstGeom prst="line">
              <a:avLst/>
            </a:prstGeom>
            <a:noFill/>
            <a:ln w="57150">
              <a:solidFill>
                <a:srgbClr val="002672"/>
              </a:solidFill>
              <a:round/>
              <a:headEnd/>
              <a:tailEnd/>
            </a:ln>
            <a:effectLst/>
          </p:spPr>
          <p:txBody>
            <a:bodyPr wrap="none" anchor="ctr"/>
            <a:lstStyle/>
            <a:p>
              <a:pPr>
                <a:defRPr/>
              </a:pPr>
              <a:endParaRPr lang="en-US"/>
            </a:p>
          </p:txBody>
        </p:sp>
      </p:grpSp>
      <p:sp>
        <p:nvSpPr>
          <p:cNvPr id="1033" name="Rectangle 49"/>
          <p:cNvSpPr>
            <a:spLocks noGrp="1" noChangeArrowheads="1"/>
          </p:cNvSpPr>
          <p:nvPr>
            <p:ph type="title"/>
          </p:nvPr>
        </p:nvSpPr>
        <p:spPr bwMode="auto">
          <a:xfrm>
            <a:off x="685800" y="5334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 name="Rectangle 50"/>
          <p:cNvSpPr>
            <a:spLocks noGrp="1" noChangeArrowheads="1"/>
          </p:cNvSpPr>
          <p:nvPr>
            <p:ph type="body" idx="1"/>
          </p:nvPr>
        </p:nvSpPr>
        <p:spPr bwMode="auto">
          <a:xfrm>
            <a:off x="685800" y="2057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8227" name="Rectangle 51"/>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sz="1400">
                <a:latin typeface="Times New Roman" pitchFamily="18" charset="0"/>
              </a:defRPr>
            </a:lvl1pPr>
          </a:lstStyle>
          <a:p>
            <a:pPr>
              <a:defRPr/>
            </a:pPr>
            <a:endParaRPr lang="en-US"/>
          </a:p>
        </p:txBody>
      </p:sp>
      <p:sp>
        <p:nvSpPr>
          <p:cNvPr id="178228" name="Rectangle 52"/>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400">
                <a:latin typeface="Times New Roman" pitchFamily="18" charset="0"/>
              </a:defRPr>
            </a:lvl1pPr>
          </a:lstStyle>
          <a:p>
            <a:pPr>
              <a:defRPr/>
            </a:pPr>
            <a:endParaRPr lang="en-US"/>
          </a:p>
        </p:txBody>
      </p:sp>
      <p:sp>
        <p:nvSpPr>
          <p:cNvPr id="178229" name="Rectangle 53"/>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400">
                <a:latin typeface="Times New Roman" pitchFamily="18" charset="0"/>
              </a:defRPr>
            </a:lvl1pPr>
          </a:lstStyle>
          <a:p>
            <a:pPr>
              <a:defRPr/>
            </a:pPr>
            <a:fld id="{67A0FFEE-D811-4886-B735-BC680F9534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6"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 id="2147484013" r:id="rId15"/>
    <p:sldLayoutId id="2147484014" r:id="rId16"/>
    <p:sldLayoutId id="2147484015" r:id="rId17"/>
  </p:sldLayoutIdLst>
  <p:transition spd="med">
    <p:cover dir="rd"/>
  </p:transition>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150000"/>
        <a:buChar char="•"/>
        <a:defRPr sz="2800" b="1">
          <a:solidFill>
            <a:schemeClr val="hlink"/>
          </a:solidFill>
          <a:latin typeface="+mn-lt"/>
          <a:ea typeface="+mn-ea"/>
          <a:cs typeface="+mn-cs"/>
        </a:defRPr>
      </a:lvl1pPr>
      <a:lvl2pPr marL="742950" indent="-285750" algn="l" rtl="0" eaLnBrk="0" fontAlgn="base" hangingPunct="0">
        <a:spcBef>
          <a:spcPct val="20000"/>
        </a:spcBef>
        <a:spcAft>
          <a:spcPct val="0"/>
        </a:spcAft>
        <a:buClr>
          <a:schemeClr val="hlink"/>
        </a:buClr>
        <a:buSzPct val="150000"/>
        <a:buChar char="•"/>
        <a:defRPr sz="2800">
          <a:solidFill>
            <a:schemeClr val="hlink"/>
          </a:solidFill>
          <a:latin typeface="+mn-lt"/>
        </a:defRPr>
      </a:lvl2pPr>
      <a:lvl3pPr marL="1143000" indent="-228600" algn="l" rtl="0" eaLnBrk="0" fontAlgn="base" hangingPunct="0">
        <a:spcBef>
          <a:spcPct val="20000"/>
        </a:spcBef>
        <a:spcAft>
          <a:spcPct val="0"/>
        </a:spcAft>
        <a:buClr>
          <a:schemeClr val="hlink"/>
        </a:buClr>
        <a:buSzPct val="150000"/>
        <a:buChar char="•"/>
        <a:defRPr sz="2400">
          <a:solidFill>
            <a:schemeClr val="hlink"/>
          </a:solidFill>
          <a:latin typeface="+mn-lt"/>
        </a:defRPr>
      </a:lvl3pPr>
      <a:lvl4pPr marL="1600200" indent="-228600" algn="l" rtl="0" eaLnBrk="0" fontAlgn="base" hangingPunct="0">
        <a:spcBef>
          <a:spcPct val="20000"/>
        </a:spcBef>
        <a:spcAft>
          <a:spcPct val="0"/>
        </a:spcAft>
        <a:buClr>
          <a:schemeClr val="hlink"/>
        </a:buClr>
        <a:buSzPct val="150000"/>
        <a:buChar char="•"/>
        <a:defRPr sz="2000">
          <a:solidFill>
            <a:schemeClr val="hlink"/>
          </a:solidFill>
          <a:latin typeface="+mn-lt"/>
        </a:defRPr>
      </a:lvl4pPr>
      <a:lvl5pPr marL="2057400" indent="-228600" algn="l" rtl="0" eaLnBrk="0" fontAlgn="base" hangingPunct="0">
        <a:spcBef>
          <a:spcPct val="20000"/>
        </a:spcBef>
        <a:spcAft>
          <a:spcPct val="0"/>
        </a:spcAft>
        <a:buClr>
          <a:schemeClr val="hlink"/>
        </a:buClr>
        <a:buSzPct val="150000"/>
        <a:buChar char="•"/>
        <a:defRPr sz="2000">
          <a:solidFill>
            <a:schemeClr val="hlink"/>
          </a:solidFill>
          <a:latin typeface="+mn-lt"/>
        </a:defRPr>
      </a:lvl5pPr>
      <a:lvl6pPr marL="2514600" indent="-228600" algn="l" rtl="0" fontAlgn="base">
        <a:spcBef>
          <a:spcPct val="20000"/>
        </a:spcBef>
        <a:spcAft>
          <a:spcPct val="0"/>
        </a:spcAft>
        <a:buClr>
          <a:schemeClr val="hlink"/>
        </a:buClr>
        <a:buSzPct val="150000"/>
        <a:buChar char="•"/>
        <a:defRPr sz="2000">
          <a:solidFill>
            <a:schemeClr val="hlink"/>
          </a:solidFill>
          <a:latin typeface="+mn-lt"/>
        </a:defRPr>
      </a:lvl6pPr>
      <a:lvl7pPr marL="2971800" indent="-228600" algn="l" rtl="0" fontAlgn="base">
        <a:spcBef>
          <a:spcPct val="20000"/>
        </a:spcBef>
        <a:spcAft>
          <a:spcPct val="0"/>
        </a:spcAft>
        <a:buClr>
          <a:schemeClr val="hlink"/>
        </a:buClr>
        <a:buSzPct val="150000"/>
        <a:buChar char="•"/>
        <a:defRPr sz="2000">
          <a:solidFill>
            <a:schemeClr val="hlink"/>
          </a:solidFill>
          <a:latin typeface="+mn-lt"/>
        </a:defRPr>
      </a:lvl7pPr>
      <a:lvl8pPr marL="3429000" indent="-228600" algn="l" rtl="0" fontAlgn="base">
        <a:spcBef>
          <a:spcPct val="20000"/>
        </a:spcBef>
        <a:spcAft>
          <a:spcPct val="0"/>
        </a:spcAft>
        <a:buClr>
          <a:schemeClr val="hlink"/>
        </a:buClr>
        <a:buSzPct val="150000"/>
        <a:buChar char="•"/>
        <a:defRPr sz="2000">
          <a:solidFill>
            <a:schemeClr val="hlink"/>
          </a:solidFill>
          <a:latin typeface="+mn-lt"/>
        </a:defRPr>
      </a:lvl8pPr>
      <a:lvl9pPr marL="3886200" indent="-228600" algn="l" rtl="0" fontAlgn="base">
        <a:spcBef>
          <a:spcPct val="20000"/>
        </a:spcBef>
        <a:spcAft>
          <a:spcPct val="0"/>
        </a:spcAft>
        <a:buClr>
          <a:schemeClr val="hlink"/>
        </a:buClr>
        <a:buSzPct val="150000"/>
        <a:buChar char="•"/>
        <a:defRPr sz="20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1295400" y="4267200"/>
            <a:ext cx="2286000" cy="366713"/>
          </a:xfrm>
          <a:prstGeom prst="rect">
            <a:avLst/>
          </a:prstGeom>
          <a:noFill/>
          <a:ln w="9525">
            <a:noFill/>
            <a:miter lim="800000"/>
            <a:headEnd/>
            <a:tailEnd/>
          </a:ln>
        </p:spPr>
        <p:txBody>
          <a:bodyPr>
            <a:spAutoFit/>
          </a:bodyPr>
          <a:lstStyle/>
          <a:p>
            <a:pPr>
              <a:spcBef>
                <a:spcPct val="50000"/>
              </a:spcBef>
            </a:pPr>
            <a:r>
              <a:rPr lang="en-US">
                <a:solidFill>
                  <a:schemeClr val="folHlink"/>
                </a:solidFill>
                <a:latin typeface="Times New Roman" pitchFamily="18" charset="0"/>
              </a:rPr>
              <a:t> </a:t>
            </a:r>
          </a:p>
        </p:txBody>
      </p:sp>
      <p:sp>
        <p:nvSpPr>
          <p:cNvPr id="4101" name="Rectangle 8"/>
          <p:cNvSpPr>
            <a:spLocks noChangeArrowheads="1"/>
          </p:cNvSpPr>
          <p:nvPr/>
        </p:nvSpPr>
        <p:spPr bwMode="auto">
          <a:xfrm>
            <a:off x="2319338" y="2063750"/>
            <a:ext cx="184150" cy="368300"/>
          </a:xfrm>
          <a:prstGeom prst="rect">
            <a:avLst/>
          </a:prstGeom>
          <a:noFill/>
          <a:ln w="9525">
            <a:noFill/>
            <a:miter lim="800000"/>
            <a:headEnd/>
            <a:tailEnd/>
          </a:ln>
        </p:spPr>
        <p:txBody>
          <a:bodyPr wrap="none">
            <a:spAutoFit/>
          </a:bodyPr>
          <a:lstStyle/>
          <a:p>
            <a:endParaRPr lang="en-US">
              <a:cs typeface="Arial" charset="0"/>
            </a:endParaRPr>
          </a:p>
        </p:txBody>
      </p:sp>
      <p:sp>
        <p:nvSpPr>
          <p:cNvPr id="9" name="Rectangle 8"/>
          <p:cNvSpPr/>
          <p:nvPr/>
        </p:nvSpPr>
        <p:spPr>
          <a:xfrm>
            <a:off x="2684239" y="3244333"/>
            <a:ext cx="3775521" cy="1446550"/>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r>
              <a:rPr lang="en-US" sz="4400" b="1" dirty="0" smtClean="0">
                <a:solidFill>
                  <a:schemeClr val="accent2">
                    <a:lumMod val="60000"/>
                    <a:lumOff val="40000"/>
                  </a:schemeClr>
                </a:solidFill>
              </a:rPr>
              <a:t>ANAACO Group</a:t>
            </a:r>
            <a:endParaRPr lang="fa-IR" sz="4400" b="1" dirty="0">
              <a:solidFill>
                <a:schemeClr val="accent2">
                  <a:lumMod val="60000"/>
                  <a:lumOff val="40000"/>
                </a:schemeClr>
              </a:solidFill>
            </a:endParaRPr>
          </a:p>
        </p:txBody>
      </p:sp>
      <p:sp>
        <p:nvSpPr>
          <p:cNvPr id="10" name="Rectangle 9"/>
          <p:cNvSpPr/>
          <p:nvPr/>
        </p:nvSpPr>
        <p:spPr>
          <a:xfrm>
            <a:off x="1721891" y="5209611"/>
            <a:ext cx="5540991" cy="523220"/>
          </a:xfrm>
          <a:prstGeom prst="rect">
            <a:avLst/>
          </a:prstGeom>
        </p:spPr>
        <p:txBody>
          <a:bodyPr wrap="square">
            <a:spAutoFit/>
          </a:bodyPr>
          <a:lstStyle/>
          <a:p>
            <a:pPr algn="ctr"/>
            <a:r>
              <a:rPr lang="en-US" sz="2800" b="1" dirty="0" smtClean="0">
                <a:solidFill>
                  <a:srgbClr val="FFFF00"/>
                </a:solidFill>
              </a:rPr>
              <a:t>Aria </a:t>
            </a:r>
            <a:r>
              <a:rPr lang="en-US" sz="2800" b="1" dirty="0" err="1" smtClean="0">
                <a:solidFill>
                  <a:srgbClr val="FFFF00"/>
                </a:solidFill>
              </a:rPr>
              <a:t>Naft</a:t>
            </a:r>
            <a:r>
              <a:rPr lang="en-US" sz="2800" b="1" dirty="0" smtClean="0">
                <a:solidFill>
                  <a:srgbClr val="FFFF00"/>
                </a:solidFill>
              </a:rPr>
              <a:t> </a:t>
            </a:r>
            <a:r>
              <a:rPr lang="en-US" sz="2800" b="1" dirty="0" err="1" smtClean="0">
                <a:solidFill>
                  <a:srgbClr val="FFFF00"/>
                </a:solidFill>
              </a:rPr>
              <a:t>Azar</a:t>
            </a:r>
            <a:r>
              <a:rPr lang="en-US" sz="2800" b="1" dirty="0" smtClean="0">
                <a:solidFill>
                  <a:srgbClr val="FFFF00"/>
                </a:solidFill>
              </a:rPr>
              <a:t> </a:t>
            </a:r>
            <a:r>
              <a:rPr lang="en-US" sz="2800" b="1" dirty="0" err="1" smtClean="0">
                <a:solidFill>
                  <a:srgbClr val="FFFF00"/>
                </a:solidFill>
              </a:rPr>
              <a:t>Apadana</a:t>
            </a:r>
            <a:r>
              <a:rPr lang="en-US" sz="2800" b="1" dirty="0" smtClean="0">
                <a:solidFill>
                  <a:srgbClr val="FFFF00"/>
                </a:solidFill>
              </a:rPr>
              <a:t> </a:t>
            </a:r>
            <a:endParaRPr lang="fa-IR" sz="2800" b="1" dirty="0">
              <a:solidFill>
                <a:srgbClr val="FFFF00"/>
              </a:solidFill>
            </a:endParaRPr>
          </a:p>
        </p:txBody>
      </p:sp>
      <p:sp>
        <p:nvSpPr>
          <p:cNvPr id="16" name="Rectangle 15"/>
          <p:cNvSpPr/>
          <p:nvPr/>
        </p:nvSpPr>
        <p:spPr bwMode="auto">
          <a:xfrm>
            <a:off x="464022" y="204716"/>
            <a:ext cx="8229601" cy="6373505"/>
          </a:xfrm>
          <a:prstGeom prst="rect">
            <a:avLst/>
          </a:prstGeom>
          <a:noFill/>
          <a:ln w="38100" cap="flat" cmpd="sng" algn="ctr">
            <a:solidFill>
              <a:srgbClr val="FFFFFF"/>
            </a:solidFill>
            <a:prstDash val="solid"/>
            <a:miter lim="800000"/>
            <a:headEnd type="none" w="med" len="med"/>
            <a:tailEnd type="none" w="med" len="med"/>
          </a:ln>
          <a:effectLst/>
          <a:scene3d>
            <a:camera prst="obliqueTopRight"/>
            <a:lightRig rig="threePt" dir="t"/>
          </a:scene3d>
        </p:spPr>
        <p:txBody>
          <a:bodyPr vert="horz" wrap="non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charset="0"/>
            </a:endParaRPr>
          </a:p>
        </p:txBody>
      </p:sp>
      <p:pic>
        <p:nvPicPr>
          <p:cNvPr id="2050" name="Picture 2" descr="C:\Users\A2\Dropbox\My PC (A2-PC)\Downloads\WhatsApp Image 2020-11-19 at 8.51.14 AM(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9923" y="464024"/>
            <a:ext cx="2504151" cy="2504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gradFill rotWithShape="1">
            <a:gsLst>
              <a:gs pos="0">
                <a:srgbClr val="FFCC66"/>
              </a:gs>
              <a:gs pos="45000">
                <a:srgbClr val="FF7A00"/>
              </a:gs>
              <a:gs pos="70000">
                <a:srgbClr val="FF0300"/>
              </a:gs>
              <a:gs pos="100000">
                <a:srgbClr val="4D0808"/>
              </a:gs>
            </a:gsLst>
            <a:lin ang="16200000" scaled="1"/>
          </a:gradFill>
        </p:spPr>
        <p:txBody>
          <a:bodyPr/>
          <a:lstStyle/>
          <a:p>
            <a:pPr rtl="1"/>
            <a:r>
              <a:rPr lang="en-US" sz="3600" dirty="0" smtClean="0">
                <a:solidFill>
                  <a:schemeClr val="tx1"/>
                </a:solidFill>
                <a:cs typeface="B Nazanin" pitchFamily="2" charset="-78"/>
              </a:rPr>
              <a:t>Hi-Tech Package Products</a:t>
            </a:r>
          </a:p>
        </p:txBody>
      </p:sp>
      <p:sp>
        <p:nvSpPr>
          <p:cNvPr id="30725" name="Slide Number Placeholder 6"/>
          <p:cNvSpPr>
            <a:spLocks noGrp="1"/>
          </p:cNvSpPr>
          <p:nvPr>
            <p:ph type="sldNum" sz="quarter" idx="12"/>
          </p:nvPr>
        </p:nvSpPr>
        <p:spPr>
          <a:noFill/>
        </p:spPr>
        <p:txBody>
          <a:bodyPr/>
          <a:lstStyle/>
          <a:p>
            <a:fld id="{68034691-BD08-43BD-B3FB-C2AB7EABB7EA}" type="slidenum">
              <a:rPr lang="en-US" smtClean="0">
                <a:solidFill>
                  <a:srgbClr val="FFFFFF"/>
                </a:solidFill>
              </a:rPr>
              <a:pPr/>
              <a:t>10</a:t>
            </a:fld>
            <a:r>
              <a:rPr lang="fa-IR" dirty="0" smtClean="0">
                <a:solidFill>
                  <a:srgbClr val="FFFFFF"/>
                </a:solidFill>
              </a:rPr>
              <a:t>/</a:t>
            </a:r>
            <a:r>
              <a:rPr lang="en-US" dirty="0" smtClean="0">
                <a:solidFill>
                  <a:srgbClr val="FFFFFF"/>
                </a:solidFill>
              </a:rPr>
              <a:t>12</a:t>
            </a:r>
          </a:p>
        </p:txBody>
      </p:sp>
      <p:sp>
        <p:nvSpPr>
          <p:cNvPr id="7" name="Rectangle 6"/>
          <p:cNvSpPr/>
          <p:nvPr/>
        </p:nvSpPr>
        <p:spPr>
          <a:xfrm>
            <a:off x="798396" y="1625808"/>
            <a:ext cx="2381533" cy="307777"/>
          </a:xfrm>
          <a:prstGeom prst="rect">
            <a:avLst/>
          </a:prstGeom>
          <a:solidFill>
            <a:srgbClr val="FFFFFF"/>
          </a:solidFill>
          <a:ln w="57150">
            <a:solidFill>
              <a:srgbClr val="FF5050"/>
            </a:solidFill>
          </a:ln>
        </p:spPr>
        <p:txBody>
          <a:bodyPr wrap="square">
            <a:spAutoFit/>
          </a:bodyPr>
          <a:lstStyle/>
          <a:p>
            <a:r>
              <a:rPr lang="en-US" sz="1400" b="1" dirty="0" smtClean="0"/>
              <a:t> Outdoor Lathing system</a:t>
            </a:r>
            <a:endParaRPr lang="en-US" sz="1400" b="1" dirty="0"/>
          </a:p>
        </p:txBody>
      </p:sp>
      <p:sp>
        <p:nvSpPr>
          <p:cNvPr id="8" name="Rectangle 7"/>
          <p:cNvSpPr/>
          <p:nvPr/>
        </p:nvSpPr>
        <p:spPr>
          <a:xfrm>
            <a:off x="832513" y="5741074"/>
            <a:ext cx="2347415" cy="307777"/>
          </a:xfrm>
          <a:prstGeom prst="rect">
            <a:avLst/>
          </a:prstGeom>
          <a:solidFill>
            <a:srgbClr val="FFFFFF"/>
          </a:solidFill>
          <a:ln w="38100">
            <a:solidFill>
              <a:srgbClr val="FF5050"/>
            </a:solidFill>
          </a:ln>
        </p:spPr>
        <p:txBody>
          <a:bodyPr wrap="square">
            <a:spAutoFit/>
            <a:scene3d>
              <a:camera prst="orthographicFront"/>
              <a:lightRig rig="threePt" dir="t"/>
            </a:scene3d>
            <a:sp3d extrusionH="57150">
              <a:extrusionClr>
                <a:srgbClr val="FFFFFF"/>
              </a:extrusionClr>
            </a:sp3d>
          </a:bodyPr>
          <a:lstStyle/>
          <a:p>
            <a:r>
              <a:rPr lang="en-US" sz="1400" dirty="0" smtClean="0"/>
              <a:t>Street &amp; Highway Lighting</a:t>
            </a:r>
            <a:endParaRPr lang="en-US" sz="1400" dirty="0"/>
          </a:p>
        </p:txBody>
      </p:sp>
      <p:pic>
        <p:nvPicPr>
          <p:cNvPr id="1026" name="Picture 2"/>
          <p:cNvPicPr>
            <a:picLocks noChangeAspect="1" noChangeArrowheads="1"/>
          </p:cNvPicPr>
          <p:nvPr/>
        </p:nvPicPr>
        <p:blipFill>
          <a:blip r:embed="rId3"/>
          <a:srcRect/>
          <a:stretch>
            <a:fillRect/>
          </a:stretch>
        </p:blipFill>
        <p:spPr bwMode="auto">
          <a:xfrm>
            <a:off x="805858" y="1928456"/>
            <a:ext cx="2393726" cy="3817251"/>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3375268" y="1951630"/>
            <a:ext cx="2354541" cy="3753134"/>
          </a:xfrm>
          <a:prstGeom prst="rect">
            <a:avLst/>
          </a:prstGeom>
          <a:noFill/>
          <a:ln w="9525">
            <a:noFill/>
            <a:miter lim="800000"/>
            <a:headEnd/>
            <a:tailEnd/>
          </a:ln>
          <a:effectLst/>
        </p:spPr>
      </p:pic>
      <p:sp>
        <p:nvSpPr>
          <p:cNvPr id="9" name="Rectangle 8"/>
          <p:cNvSpPr/>
          <p:nvPr/>
        </p:nvSpPr>
        <p:spPr>
          <a:xfrm>
            <a:off x="3380097" y="1641730"/>
            <a:ext cx="2381533" cy="307777"/>
          </a:xfrm>
          <a:prstGeom prst="rect">
            <a:avLst/>
          </a:prstGeom>
          <a:solidFill>
            <a:srgbClr val="FFFFFF"/>
          </a:solidFill>
          <a:ln w="57150">
            <a:solidFill>
              <a:srgbClr val="FF5050"/>
            </a:solidFill>
          </a:ln>
        </p:spPr>
        <p:txBody>
          <a:bodyPr wrap="square">
            <a:spAutoFit/>
          </a:bodyPr>
          <a:lstStyle/>
          <a:p>
            <a:pPr algn="ctr"/>
            <a:r>
              <a:rPr lang="en-US" sz="1400" dirty="0" smtClean="0"/>
              <a:t> </a:t>
            </a:r>
            <a:r>
              <a:rPr lang="en-US" sz="1400" b="1" dirty="0" smtClean="0"/>
              <a:t>Power Line Inspection</a:t>
            </a:r>
            <a:endParaRPr lang="en-US" sz="1400" b="1" dirty="0"/>
          </a:p>
        </p:txBody>
      </p:sp>
      <p:sp>
        <p:nvSpPr>
          <p:cNvPr id="10" name="Rectangle 9"/>
          <p:cNvSpPr/>
          <p:nvPr/>
        </p:nvSpPr>
        <p:spPr>
          <a:xfrm>
            <a:off x="3339157" y="5749705"/>
            <a:ext cx="2381533" cy="307777"/>
          </a:xfrm>
          <a:prstGeom prst="rect">
            <a:avLst/>
          </a:prstGeom>
          <a:solidFill>
            <a:srgbClr val="FFFFFF"/>
          </a:solidFill>
          <a:ln w="57150">
            <a:solidFill>
              <a:srgbClr val="FF5050"/>
            </a:solidFill>
          </a:ln>
        </p:spPr>
        <p:txBody>
          <a:bodyPr wrap="square">
            <a:spAutoFit/>
          </a:bodyPr>
          <a:lstStyle/>
          <a:p>
            <a:pPr algn="ctr"/>
            <a:r>
              <a:rPr lang="en-US" sz="1400" dirty="0" smtClean="0"/>
              <a:t> Application Report</a:t>
            </a:r>
            <a:endParaRPr lang="en-US" sz="1400" dirty="0"/>
          </a:p>
        </p:txBody>
      </p:sp>
    </p:spTree>
  </p:cSld>
  <p:clrMapOvr>
    <a:masterClrMapping/>
  </p:clrMapOvr>
  <p:transition spd="med">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gradFill rotWithShape="1">
            <a:gsLst>
              <a:gs pos="0">
                <a:srgbClr val="FFCC66"/>
              </a:gs>
              <a:gs pos="45000">
                <a:srgbClr val="FF7A00"/>
              </a:gs>
              <a:gs pos="70000">
                <a:srgbClr val="FF0300"/>
              </a:gs>
              <a:gs pos="100000">
                <a:srgbClr val="4D0808"/>
              </a:gs>
            </a:gsLst>
            <a:lin ang="16200000" scaled="1"/>
          </a:gradFill>
        </p:spPr>
        <p:txBody>
          <a:bodyPr/>
          <a:lstStyle/>
          <a:p>
            <a:pPr rtl="1"/>
            <a:r>
              <a:rPr lang="en-US" sz="3600" dirty="0" smtClean="0">
                <a:solidFill>
                  <a:schemeClr val="tx1"/>
                </a:solidFill>
                <a:cs typeface="B Nazanin" pitchFamily="2" charset="-78"/>
              </a:rPr>
              <a:t>Our Office</a:t>
            </a:r>
            <a:r>
              <a:rPr lang="fa-IR" sz="3600" dirty="0" smtClean="0">
                <a:solidFill>
                  <a:schemeClr val="tx1"/>
                </a:solidFill>
                <a:cs typeface="B Nazanin" pitchFamily="2" charset="-78"/>
              </a:rPr>
              <a:t>-</a:t>
            </a:r>
            <a:r>
              <a:rPr lang="en-US" sz="3600" dirty="0" smtClean="0">
                <a:solidFill>
                  <a:schemeClr val="tx1"/>
                </a:solidFill>
                <a:cs typeface="B Nazanin" pitchFamily="2" charset="-78"/>
              </a:rPr>
              <a:t> Contact</a:t>
            </a:r>
          </a:p>
        </p:txBody>
      </p:sp>
      <p:sp>
        <p:nvSpPr>
          <p:cNvPr id="30725" name="Slide Number Placeholder 6"/>
          <p:cNvSpPr>
            <a:spLocks noGrp="1"/>
          </p:cNvSpPr>
          <p:nvPr>
            <p:ph type="sldNum" sz="quarter" idx="12"/>
          </p:nvPr>
        </p:nvSpPr>
        <p:spPr>
          <a:noFill/>
        </p:spPr>
        <p:txBody>
          <a:bodyPr/>
          <a:lstStyle/>
          <a:p>
            <a:fld id="{68034691-BD08-43BD-B3FB-C2AB7EABB7EA}" type="slidenum">
              <a:rPr lang="en-US" smtClean="0">
                <a:solidFill>
                  <a:srgbClr val="FFFFFF"/>
                </a:solidFill>
              </a:rPr>
              <a:pPr/>
              <a:t>11</a:t>
            </a:fld>
            <a:r>
              <a:rPr lang="fa-IR" dirty="0" smtClean="0">
                <a:solidFill>
                  <a:srgbClr val="FFFFFF"/>
                </a:solidFill>
              </a:rPr>
              <a:t>/</a:t>
            </a:r>
            <a:r>
              <a:rPr lang="en-US" dirty="0" smtClean="0">
                <a:solidFill>
                  <a:srgbClr val="FFFFFF"/>
                </a:solidFill>
              </a:rPr>
              <a:t>12</a:t>
            </a:r>
          </a:p>
        </p:txBody>
      </p:sp>
      <p:sp>
        <p:nvSpPr>
          <p:cNvPr id="7" name="Rectangle 6"/>
          <p:cNvSpPr/>
          <p:nvPr/>
        </p:nvSpPr>
        <p:spPr>
          <a:xfrm>
            <a:off x="677626" y="3230321"/>
            <a:ext cx="2381533" cy="307777"/>
          </a:xfrm>
          <a:prstGeom prst="rect">
            <a:avLst/>
          </a:prstGeom>
          <a:solidFill>
            <a:srgbClr val="FFFFFF"/>
          </a:solidFill>
          <a:ln w="57150">
            <a:solidFill>
              <a:srgbClr val="FF5050"/>
            </a:solidFill>
          </a:ln>
        </p:spPr>
        <p:txBody>
          <a:bodyPr wrap="square">
            <a:spAutoFit/>
          </a:bodyPr>
          <a:lstStyle/>
          <a:p>
            <a:r>
              <a:rPr lang="en-US" sz="1400" b="1" dirty="0" smtClean="0"/>
              <a:t>AUSTRALIA-Melbourne</a:t>
            </a:r>
            <a:endParaRPr lang="en-US" sz="1400" b="1" dirty="0"/>
          </a:p>
        </p:txBody>
      </p:sp>
      <p:sp>
        <p:nvSpPr>
          <p:cNvPr id="9" name="Rectangle 8"/>
          <p:cNvSpPr/>
          <p:nvPr/>
        </p:nvSpPr>
        <p:spPr>
          <a:xfrm>
            <a:off x="3364642" y="3203111"/>
            <a:ext cx="2381533" cy="307777"/>
          </a:xfrm>
          <a:prstGeom prst="rect">
            <a:avLst/>
          </a:prstGeom>
          <a:solidFill>
            <a:srgbClr val="FFFFFF"/>
          </a:solidFill>
          <a:ln w="57150">
            <a:solidFill>
              <a:srgbClr val="FF5050"/>
            </a:solidFill>
          </a:ln>
        </p:spPr>
        <p:txBody>
          <a:bodyPr wrap="square">
            <a:spAutoFit/>
          </a:bodyPr>
          <a:lstStyle/>
          <a:p>
            <a:pPr algn="ctr"/>
            <a:r>
              <a:rPr lang="en-US" sz="1400" b="1" dirty="0" smtClean="0"/>
              <a:t>Turkey Istanbul </a:t>
            </a:r>
            <a:endParaRPr lang="en-US" sz="1400" b="1" dirty="0"/>
          </a:p>
        </p:txBody>
      </p:sp>
      <p:sp>
        <p:nvSpPr>
          <p:cNvPr id="8194" name="AutoShape 2" descr="Flag of Australia | Britannica"/>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pic>
        <p:nvPicPr>
          <p:cNvPr id="8196" name="Picture 4" descr="Flag of Australia | Britannica"/>
          <p:cNvPicPr>
            <a:picLocks noChangeAspect="1" noChangeArrowheads="1"/>
          </p:cNvPicPr>
          <p:nvPr/>
        </p:nvPicPr>
        <p:blipFill>
          <a:blip r:embed="rId3" cstate="print"/>
          <a:srcRect/>
          <a:stretch>
            <a:fillRect/>
          </a:stretch>
        </p:blipFill>
        <p:spPr bwMode="auto">
          <a:xfrm>
            <a:off x="647700" y="1826283"/>
            <a:ext cx="2424382" cy="1212191"/>
          </a:xfrm>
          <a:prstGeom prst="rect">
            <a:avLst/>
          </a:prstGeom>
          <a:noFill/>
        </p:spPr>
      </p:pic>
      <p:sp>
        <p:nvSpPr>
          <p:cNvPr id="8198" name="AutoShape 6" descr="Flag of Turkey - Wikipedia"/>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8200" name="AutoShape 8" descr="Flag of Turkey - Wikipedia"/>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8202" name="AutoShape 10" descr="Flag of Turkey - Wikipedia"/>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8204" name="AutoShape 12" descr="Flag of Turkey - Wikipedia"/>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pic>
        <p:nvPicPr>
          <p:cNvPr id="8205" name="Picture 13"/>
          <p:cNvPicPr>
            <a:picLocks noChangeAspect="1" noChangeArrowheads="1"/>
          </p:cNvPicPr>
          <p:nvPr/>
        </p:nvPicPr>
        <p:blipFill>
          <a:blip r:embed="rId4"/>
          <a:srcRect/>
          <a:stretch>
            <a:fillRect/>
          </a:stretch>
        </p:blipFill>
        <p:spPr bwMode="auto">
          <a:xfrm>
            <a:off x="3430671" y="1852550"/>
            <a:ext cx="2043854" cy="1195863"/>
          </a:xfrm>
          <a:prstGeom prst="rect">
            <a:avLst/>
          </a:prstGeom>
          <a:noFill/>
          <a:ln w="9525">
            <a:noFill/>
            <a:miter lim="800000"/>
            <a:headEnd/>
            <a:tailEnd/>
          </a:ln>
          <a:effectLst/>
        </p:spPr>
      </p:pic>
      <p:sp>
        <p:nvSpPr>
          <p:cNvPr id="17" name="Rectangle 16"/>
          <p:cNvSpPr/>
          <p:nvPr/>
        </p:nvSpPr>
        <p:spPr>
          <a:xfrm>
            <a:off x="6103178" y="3209651"/>
            <a:ext cx="2347415" cy="307777"/>
          </a:xfrm>
          <a:prstGeom prst="rect">
            <a:avLst/>
          </a:prstGeom>
          <a:solidFill>
            <a:srgbClr val="FFFFFF"/>
          </a:solidFill>
          <a:ln w="38100">
            <a:solidFill>
              <a:srgbClr val="FF5050"/>
            </a:solidFill>
          </a:ln>
        </p:spPr>
        <p:txBody>
          <a:bodyPr wrap="square">
            <a:spAutoFit/>
            <a:scene3d>
              <a:camera prst="orthographicFront"/>
              <a:lightRig rig="threePt" dir="t"/>
            </a:scene3d>
            <a:sp3d extrusionH="57150">
              <a:extrusionClr>
                <a:srgbClr val="FFFFFF"/>
              </a:extrusionClr>
            </a:sp3d>
          </a:bodyPr>
          <a:lstStyle/>
          <a:p>
            <a:r>
              <a:rPr lang="en-US" sz="1400" b="1" dirty="0" smtClean="0"/>
              <a:t>Iran-Tehran &amp; Isfahan</a:t>
            </a:r>
            <a:endParaRPr lang="en-US" sz="1400" b="1" dirty="0"/>
          </a:p>
        </p:txBody>
      </p:sp>
      <p:pic>
        <p:nvPicPr>
          <p:cNvPr id="8206" name="Picture 14"/>
          <p:cNvPicPr>
            <a:picLocks noChangeAspect="1" noChangeArrowheads="1"/>
          </p:cNvPicPr>
          <p:nvPr/>
        </p:nvPicPr>
        <p:blipFill>
          <a:blip r:embed="rId5"/>
          <a:srcRect/>
          <a:stretch>
            <a:fillRect/>
          </a:stretch>
        </p:blipFill>
        <p:spPr bwMode="auto">
          <a:xfrm>
            <a:off x="6232937" y="1762841"/>
            <a:ext cx="2032288" cy="1369586"/>
          </a:xfrm>
          <a:prstGeom prst="rect">
            <a:avLst/>
          </a:prstGeom>
          <a:noFill/>
          <a:ln w="9525">
            <a:noFill/>
            <a:miter lim="800000"/>
            <a:headEnd/>
            <a:tailEnd/>
          </a:ln>
          <a:effectLst/>
        </p:spPr>
      </p:pic>
      <p:sp>
        <p:nvSpPr>
          <p:cNvPr id="19" name="Rectangle 18"/>
          <p:cNvSpPr/>
          <p:nvPr/>
        </p:nvSpPr>
        <p:spPr>
          <a:xfrm>
            <a:off x="534124" y="3918856"/>
            <a:ext cx="2624711" cy="1477328"/>
          </a:xfrm>
          <a:prstGeom prst="rect">
            <a:avLst/>
          </a:prstGeom>
          <a:solidFill>
            <a:srgbClr val="FFFFFF"/>
          </a:solidFill>
          <a:ln w="57150">
            <a:solidFill>
              <a:srgbClr val="FF5050"/>
            </a:solidFill>
          </a:ln>
        </p:spPr>
        <p:txBody>
          <a:bodyPr wrap="square">
            <a:spAutoFit/>
          </a:bodyPr>
          <a:lstStyle/>
          <a:p>
            <a:r>
              <a:rPr lang="en-US" sz="1500" b="1" dirty="0" smtClean="0"/>
              <a:t>Melbourne office:</a:t>
            </a:r>
            <a:endParaRPr lang="en-US" sz="1500" dirty="0" smtClean="0"/>
          </a:p>
          <a:p>
            <a:r>
              <a:rPr lang="en-US" sz="1500" dirty="0" smtClean="0"/>
              <a:t>Unit 17, 30-34 old </a:t>
            </a:r>
            <a:r>
              <a:rPr lang="en-US" sz="1500" dirty="0" err="1" smtClean="0"/>
              <a:t>Warrandyte</a:t>
            </a:r>
            <a:r>
              <a:rPr lang="en-US" sz="1500" dirty="0" smtClean="0"/>
              <a:t> Road</a:t>
            </a:r>
            <a:br>
              <a:rPr lang="en-US" sz="1500" dirty="0" smtClean="0"/>
            </a:br>
            <a:r>
              <a:rPr lang="en-US" sz="1500" dirty="0" err="1" smtClean="0"/>
              <a:t>Donvale</a:t>
            </a:r>
            <a:r>
              <a:rPr lang="en-US" sz="1500" dirty="0" smtClean="0"/>
              <a:t> Victoria 3111,Melbourne, Australia</a:t>
            </a:r>
            <a:r>
              <a:rPr lang="en-US" sz="1500" smtClean="0"/>
              <a:t/>
            </a:r>
            <a:br>
              <a:rPr lang="en-US" sz="1500" smtClean="0"/>
            </a:br>
            <a:r>
              <a:rPr lang="en-US" sz="1500" smtClean="0"/>
              <a:t>Email:anaaco1@yahoo,com</a:t>
            </a:r>
            <a:endParaRPr lang="en-US" sz="1500" dirty="0"/>
          </a:p>
        </p:txBody>
      </p:sp>
      <p:sp>
        <p:nvSpPr>
          <p:cNvPr id="20" name="Rectangle 19"/>
          <p:cNvSpPr/>
          <p:nvPr/>
        </p:nvSpPr>
        <p:spPr>
          <a:xfrm>
            <a:off x="6139543" y="3823855"/>
            <a:ext cx="2458192" cy="1892826"/>
          </a:xfrm>
          <a:prstGeom prst="rect">
            <a:avLst/>
          </a:prstGeom>
          <a:solidFill>
            <a:srgbClr val="FFFFFF"/>
          </a:solidFill>
          <a:ln w="38100">
            <a:solidFill>
              <a:srgbClr val="FF5050"/>
            </a:solidFill>
          </a:ln>
        </p:spPr>
        <p:txBody>
          <a:bodyPr wrap="square">
            <a:spAutoFit/>
            <a:scene3d>
              <a:camera prst="orthographicFront"/>
              <a:lightRig rig="threePt" dir="t"/>
            </a:scene3d>
            <a:sp3d extrusionH="57150">
              <a:extrusionClr>
                <a:srgbClr val="FFFFFF"/>
              </a:extrusionClr>
            </a:sp3d>
          </a:bodyPr>
          <a:lstStyle/>
          <a:p>
            <a:r>
              <a:rPr lang="en-US" sz="1300" b="1" dirty="0" smtClean="0"/>
              <a:t>Tehran office</a:t>
            </a:r>
            <a:r>
              <a:rPr lang="en-US" sz="1300" dirty="0" smtClean="0"/>
              <a:t>:</a:t>
            </a:r>
          </a:p>
          <a:p>
            <a:r>
              <a:rPr lang="en-US" sz="1300" dirty="0" smtClean="0"/>
              <a:t>  No.24,Valadi </a:t>
            </a:r>
            <a:r>
              <a:rPr lang="en-US" sz="1300" dirty="0" err="1" smtClean="0"/>
              <a:t>St,Valiasr</a:t>
            </a:r>
            <a:r>
              <a:rPr lang="en-US" sz="1300" dirty="0" smtClean="0"/>
              <a:t> </a:t>
            </a:r>
            <a:r>
              <a:rPr lang="en-US" sz="1300" dirty="0" err="1" smtClean="0"/>
              <a:t>Square,Tehran,Iran</a:t>
            </a:r>
            <a:endParaRPr lang="en-US" sz="1300" dirty="0" smtClean="0"/>
          </a:p>
          <a:p>
            <a:r>
              <a:rPr lang="en-US" sz="1300" i="1" dirty="0" err="1" smtClean="0"/>
              <a:t>P.O.Box</a:t>
            </a:r>
            <a:r>
              <a:rPr lang="en-US" sz="1300" i="1" dirty="0" smtClean="0"/>
              <a:t>: 1593735431  Tehran - Iran </a:t>
            </a:r>
            <a:endParaRPr lang="en-US" sz="1300" dirty="0" smtClean="0"/>
          </a:p>
          <a:p>
            <a:r>
              <a:rPr lang="en-US" sz="1300" dirty="0" smtClean="0"/>
              <a:t>Email: Info@anaaco.ir</a:t>
            </a:r>
          </a:p>
          <a:p>
            <a:r>
              <a:rPr lang="en-US" sz="1300" dirty="0" smtClean="0"/>
              <a:t>Phone: +98(0) 21 28425981</a:t>
            </a:r>
          </a:p>
          <a:p>
            <a:r>
              <a:rPr lang="en-US" sz="1300" dirty="0" smtClean="0"/>
              <a:t>Mob: +98(0) 9120195981</a:t>
            </a:r>
          </a:p>
          <a:p>
            <a:r>
              <a:rPr lang="en-US" sz="1300" dirty="0" smtClean="0"/>
              <a:t>Fax: +98(0) 21 28425982</a:t>
            </a:r>
            <a:endParaRPr lang="en-US" sz="1300" dirty="0"/>
          </a:p>
        </p:txBody>
      </p:sp>
      <p:sp>
        <p:nvSpPr>
          <p:cNvPr id="21" name="Rectangle 20"/>
          <p:cNvSpPr/>
          <p:nvPr/>
        </p:nvSpPr>
        <p:spPr>
          <a:xfrm>
            <a:off x="3450402" y="3835733"/>
            <a:ext cx="2368507" cy="1815882"/>
          </a:xfrm>
          <a:prstGeom prst="rect">
            <a:avLst/>
          </a:prstGeom>
          <a:solidFill>
            <a:srgbClr val="FFFFFF"/>
          </a:solidFill>
          <a:ln w="38100">
            <a:solidFill>
              <a:srgbClr val="FF5050"/>
            </a:solidFill>
          </a:ln>
        </p:spPr>
        <p:txBody>
          <a:bodyPr wrap="square">
            <a:spAutoFit/>
            <a:scene3d>
              <a:camera prst="orthographicFront"/>
              <a:lightRig rig="threePt" dir="t"/>
            </a:scene3d>
            <a:sp3d extrusionH="57150">
              <a:extrusionClr>
                <a:srgbClr val="FFFFFF"/>
              </a:extrusionClr>
            </a:sp3d>
          </a:bodyPr>
          <a:lstStyle/>
          <a:p>
            <a:r>
              <a:rPr lang="en-US" sz="1400" b="1" dirty="0" smtClean="0"/>
              <a:t>Istanbul office</a:t>
            </a:r>
            <a:r>
              <a:rPr lang="en-US" sz="1400" dirty="0" smtClean="0"/>
              <a:t>: </a:t>
            </a:r>
          </a:p>
          <a:p>
            <a:r>
              <a:rPr lang="en-US" sz="1400" dirty="0" err="1" smtClean="0"/>
              <a:t>Izzet</a:t>
            </a:r>
            <a:r>
              <a:rPr lang="en-US" sz="1400" dirty="0" smtClean="0"/>
              <a:t> Pa</a:t>
            </a:r>
            <a:r>
              <a:rPr lang="az-Latn-AZ" sz="1400" dirty="0" smtClean="0"/>
              <a:t>şa Mah Yeni Yol Ca</a:t>
            </a:r>
            <a:r>
              <a:rPr lang="en-US" sz="1400" dirty="0" smtClean="0"/>
              <a:t>d. </a:t>
            </a:r>
            <a:r>
              <a:rPr lang="en-US" sz="1400" dirty="0" err="1" smtClean="0"/>
              <a:t>Nurol</a:t>
            </a:r>
            <a:r>
              <a:rPr lang="en-US" sz="1400" dirty="0" smtClean="0"/>
              <a:t> Tower APT. NO.3/336 </a:t>
            </a:r>
            <a:r>
              <a:rPr lang="az-Latn-AZ" sz="1400" dirty="0" smtClean="0"/>
              <a:t>şişli</a:t>
            </a:r>
            <a:endParaRPr lang="en-US" sz="1400" dirty="0" smtClean="0"/>
          </a:p>
          <a:p>
            <a:r>
              <a:rPr lang="en-US" sz="1400" dirty="0" smtClean="0"/>
              <a:t>Email: gtiorg@yahoo.com</a:t>
            </a:r>
          </a:p>
          <a:p>
            <a:r>
              <a:rPr lang="en-US" sz="1400" dirty="0" smtClean="0"/>
              <a:t>Phone: +902129701149</a:t>
            </a:r>
          </a:p>
          <a:p>
            <a:r>
              <a:rPr lang="en-US" sz="1400" dirty="0" smtClean="0"/>
              <a:t>Fax : +905805223403</a:t>
            </a:r>
          </a:p>
          <a:p>
            <a:r>
              <a:rPr lang="en-US" sz="1400" dirty="0" smtClean="0"/>
              <a:t>Mob : +905380125022</a:t>
            </a:r>
            <a:endParaRPr lang="en-US" sz="1400" dirty="0"/>
          </a:p>
        </p:txBody>
      </p:sp>
      <p:sp>
        <p:nvSpPr>
          <p:cNvPr id="22" name="Rectangle 21"/>
          <p:cNvSpPr/>
          <p:nvPr/>
        </p:nvSpPr>
        <p:spPr>
          <a:xfrm>
            <a:off x="3081063" y="6011285"/>
            <a:ext cx="2805383" cy="461665"/>
          </a:xfrm>
          <a:prstGeom prst="rect">
            <a:avLst/>
          </a:prstGeom>
        </p:spPr>
        <p:txBody>
          <a:bodyPr wrap="none">
            <a:spAutoFit/>
          </a:bodyPr>
          <a:lstStyle/>
          <a:p>
            <a:r>
              <a:rPr lang="en-US" sz="2400" b="1" dirty="0" smtClean="0">
                <a:solidFill>
                  <a:srgbClr val="FFFF00"/>
                </a:solidFill>
              </a:rPr>
              <a:t>www.Anaaco.com</a:t>
            </a:r>
            <a:endParaRPr lang="fa-IR" sz="2400" b="1" dirty="0"/>
          </a:p>
        </p:txBody>
      </p:sp>
    </p:spTree>
    <p:extLst>
      <p:ext uri="{BB962C8B-B14F-4D97-AF65-F5344CB8AC3E}">
        <p14:creationId xmlns:p14="http://schemas.microsoft.com/office/powerpoint/2010/main" val="2915487530"/>
      </p:ext>
    </p:extLst>
  </p:cSld>
  <p:clrMapOvr>
    <a:masterClrMapping/>
  </p:clrMapOvr>
  <p:transition spd="med">
    <p:cover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p:txBody>
          <a:bodyPr/>
          <a:lstStyle/>
          <a:p>
            <a:pPr algn="r">
              <a:buFontTx/>
              <a:buNone/>
            </a:pPr>
            <a:endParaRPr lang="fa-IR" dirty="0" smtClean="0"/>
          </a:p>
          <a:p>
            <a:pPr algn="r">
              <a:buFontTx/>
              <a:buNone/>
            </a:pPr>
            <a:endParaRPr lang="fa-IR" dirty="0" smtClean="0"/>
          </a:p>
          <a:p>
            <a:pPr algn="r">
              <a:buFontTx/>
              <a:buNone/>
            </a:pPr>
            <a:endParaRPr lang="fa-IR" dirty="0" smtClean="0"/>
          </a:p>
          <a:p>
            <a:pPr algn="r">
              <a:buFontTx/>
              <a:buNone/>
            </a:pPr>
            <a:endParaRPr lang="fa-IR" dirty="0" smtClean="0"/>
          </a:p>
          <a:p>
            <a:pPr algn="r">
              <a:buFontTx/>
              <a:buNone/>
            </a:pPr>
            <a:endParaRPr lang="fa-IR" dirty="0" smtClean="0"/>
          </a:p>
        </p:txBody>
      </p:sp>
      <p:pic>
        <p:nvPicPr>
          <p:cNvPr id="30723" name="Picture 6" descr="http://www.bamazeh.com/upload/1/0.001177001294481523_bamazehcom.jpg"/>
          <p:cNvPicPr>
            <a:picLocks noChangeAspect="1" noChangeArrowheads="1"/>
          </p:cNvPicPr>
          <p:nvPr/>
        </p:nvPicPr>
        <p:blipFill>
          <a:blip r:embed="rId3"/>
          <a:srcRect/>
          <a:stretch>
            <a:fillRect/>
          </a:stretch>
        </p:blipFill>
        <p:spPr bwMode="auto">
          <a:xfrm>
            <a:off x="2222050" y="2129050"/>
            <a:ext cx="4874785" cy="3656921"/>
          </a:xfrm>
          <a:prstGeom prst="rect">
            <a:avLst/>
          </a:prstGeom>
          <a:noFill/>
          <a:ln w="9525">
            <a:noFill/>
            <a:miter lim="800000"/>
            <a:headEnd/>
            <a:tailEnd/>
          </a:ln>
        </p:spPr>
      </p:pic>
      <p:sp>
        <p:nvSpPr>
          <p:cNvPr id="30724" name="Rectangle 2"/>
          <p:cNvSpPr>
            <a:spLocks noGrp="1" noChangeArrowheads="1"/>
          </p:cNvSpPr>
          <p:nvPr>
            <p:ph type="title"/>
          </p:nvPr>
        </p:nvSpPr>
        <p:spPr>
          <a:gradFill rotWithShape="1">
            <a:gsLst>
              <a:gs pos="0">
                <a:srgbClr val="FFCC66"/>
              </a:gs>
              <a:gs pos="45000">
                <a:srgbClr val="FF7A00"/>
              </a:gs>
              <a:gs pos="70000">
                <a:srgbClr val="FF0300"/>
              </a:gs>
              <a:gs pos="100000">
                <a:srgbClr val="4D0808"/>
              </a:gs>
            </a:gsLst>
            <a:lin ang="16200000" scaled="1"/>
          </a:gradFill>
        </p:spPr>
        <p:txBody>
          <a:bodyPr/>
          <a:lstStyle/>
          <a:p>
            <a:pPr rtl="1"/>
            <a:r>
              <a:rPr lang="en-US" sz="3600" dirty="0" smtClean="0">
                <a:solidFill>
                  <a:schemeClr val="tx1"/>
                </a:solidFill>
                <a:cs typeface="B Nazanin" pitchFamily="2" charset="-78"/>
              </a:rPr>
              <a:t>The End</a:t>
            </a:r>
          </a:p>
        </p:txBody>
      </p:sp>
      <p:sp>
        <p:nvSpPr>
          <p:cNvPr id="30725" name="Slide Number Placeholder 6"/>
          <p:cNvSpPr>
            <a:spLocks noGrp="1"/>
          </p:cNvSpPr>
          <p:nvPr>
            <p:ph type="sldNum" sz="quarter" idx="12"/>
          </p:nvPr>
        </p:nvSpPr>
        <p:spPr>
          <a:noFill/>
        </p:spPr>
        <p:txBody>
          <a:bodyPr/>
          <a:lstStyle/>
          <a:p>
            <a:fld id="{68034691-BD08-43BD-B3FB-C2AB7EABB7EA}" type="slidenum">
              <a:rPr lang="en-US" smtClean="0">
                <a:solidFill>
                  <a:srgbClr val="FFFFFF"/>
                </a:solidFill>
              </a:rPr>
              <a:pPr/>
              <a:t>12</a:t>
            </a:fld>
            <a:r>
              <a:rPr lang="fa-IR" dirty="0" smtClean="0">
                <a:solidFill>
                  <a:srgbClr val="FFFFFF"/>
                </a:solidFill>
              </a:rPr>
              <a:t>/</a:t>
            </a:r>
            <a:r>
              <a:rPr lang="en-US" dirty="0" smtClean="0">
                <a:solidFill>
                  <a:srgbClr val="FFFFFF"/>
                </a:solidFill>
              </a:rPr>
              <a:t>12</a:t>
            </a:r>
          </a:p>
        </p:txBody>
      </p:sp>
    </p:spTree>
  </p:cSld>
  <p:clrMapOvr>
    <a:masterClrMapping/>
  </p:clrMapOvr>
  <p:transition spd="med">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0584" y="2175453"/>
            <a:ext cx="5111750" cy="3030944"/>
          </a:xfrm>
        </p:spPr>
      </p:pic>
      <p:sp>
        <p:nvSpPr>
          <p:cNvPr id="4" name="Slide Number Placeholder 3"/>
          <p:cNvSpPr>
            <a:spLocks noGrp="1"/>
          </p:cNvSpPr>
          <p:nvPr>
            <p:ph type="sldNum" sz="quarter" idx="12"/>
          </p:nvPr>
        </p:nvSpPr>
        <p:spPr/>
        <p:txBody>
          <a:bodyPr/>
          <a:lstStyle/>
          <a:p>
            <a:pPr>
              <a:defRPr/>
            </a:pPr>
            <a:fld id="{BA5670A8-B71A-47B3-9BBF-11076BEA55FD}" type="slidenum">
              <a:rPr lang="en-US" smtClean="0">
                <a:solidFill>
                  <a:schemeClr val="bg1">
                    <a:lumMod val="20000"/>
                    <a:lumOff val="80000"/>
                  </a:schemeClr>
                </a:solidFill>
              </a:rPr>
              <a:pPr>
                <a:defRPr/>
              </a:pPr>
              <a:t>2</a:t>
            </a:fld>
            <a:r>
              <a:rPr lang="en-US" dirty="0" smtClean="0">
                <a:solidFill>
                  <a:schemeClr val="bg1">
                    <a:lumMod val="20000"/>
                    <a:lumOff val="80000"/>
                  </a:schemeClr>
                </a:solidFill>
              </a:rPr>
              <a:t>/12</a:t>
            </a:r>
            <a:endParaRPr lang="en-US" dirty="0">
              <a:solidFill>
                <a:schemeClr val="bg1">
                  <a:lumMod val="20000"/>
                  <a:lumOff val="80000"/>
                </a:schemeClr>
              </a:solidFill>
            </a:endParaRPr>
          </a:p>
        </p:txBody>
      </p:sp>
      <p:sp>
        <p:nvSpPr>
          <p:cNvPr id="9" name="Title 9"/>
          <p:cNvSpPr>
            <a:spLocks noGrp="1"/>
          </p:cNvSpPr>
          <p:nvPr>
            <p:ph type="title"/>
          </p:nvPr>
        </p:nvSpPr>
        <p:spPr>
          <a:xfrm>
            <a:off x="3565478" y="5503931"/>
            <a:ext cx="5124734" cy="707886"/>
          </a:xfrm>
          <a:prstGeom prst="rect">
            <a:avLst/>
          </a:prstGeom>
        </p:spPr>
        <p:txBody>
          <a:bodyPr wrap="square">
            <a:spAutoFit/>
          </a:bodyPr>
          <a:lstStyle/>
          <a:p>
            <a:pPr algn="ctr"/>
            <a:r>
              <a:rPr lang="en-US" b="1" dirty="0" smtClean="0">
                <a:solidFill>
                  <a:srgbClr val="FFFF00"/>
                </a:solidFill>
              </a:rPr>
              <a:t>Automatic Trash Rack Include control system-Recycling-App controller </a:t>
            </a:r>
            <a:endParaRPr lang="fa-IR" b="1" dirty="0">
              <a:solidFill>
                <a:srgbClr val="FFFF00"/>
              </a:solidFill>
            </a:endParaRPr>
          </a:p>
        </p:txBody>
      </p:sp>
      <p:sp>
        <p:nvSpPr>
          <p:cNvPr id="6" name="Text Placeholder 5"/>
          <p:cNvSpPr>
            <a:spLocks noGrp="1"/>
          </p:cNvSpPr>
          <p:nvPr>
            <p:ph type="body" sz="half" idx="2"/>
          </p:nvPr>
        </p:nvSpPr>
        <p:spPr>
          <a:xfrm>
            <a:off x="648316" y="1767376"/>
            <a:ext cx="3008313" cy="5090624"/>
          </a:xfrm>
          <a:prstGeom prst="rect">
            <a:avLst/>
          </a:prstGeom>
        </p:spPr>
        <p:txBody>
          <a:bodyPr wrap="square">
            <a:spAutoFit/>
          </a:bodyPr>
          <a:lstStyle/>
          <a:p>
            <a:r>
              <a:rPr lang="en-US" dirty="0"/>
              <a:t>Automatic Trash Rack Include control system-Recycling-App controller </a:t>
            </a:r>
            <a:endParaRPr lang="en-US" dirty="0" smtClean="0">
              <a:latin typeface="+mj-lt"/>
            </a:endParaRPr>
          </a:p>
          <a:p>
            <a:r>
              <a:rPr lang="en-US" dirty="0" smtClean="0">
                <a:latin typeface="+mj-lt"/>
              </a:rPr>
              <a:t>The Anaaco intelligent robot is used to collect, separate and recycle metallic and non-metallic  recyclable objects in streams and canals.</a:t>
            </a:r>
          </a:p>
          <a:p>
            <a:r>
              <a:rPr lang="en-US" b="1" dirty="0">
                <a:solidFill>
                  <a:srgbClr val="FFFF00"/>
                </a:solidFill>
              </a:rPr>
              <a:t>Specifications: </a:t>
            </a:r>
          </a:p>
          <a:p>
            <a:pPr marL="628650" lvl="1" indent="-171450">
              <a:buFont typeface="Arial" panose="020B0604020202020204" pitchFamily="34" charset="0"/>
              <a:buChar char="•"/>
            </a:pPr>
            <a:r>
              <a:rPr lang="en-US" sz="1400" dirty="0"/>
              <a:t>Solar Energy </a:t>
            </a:r>
          </a:p>
          <a:p>
            <a:pPr marL="628650" lvl="1" indent="-171450">
              <a:buFont typeface="Arial" panose="020B0604020202020204" pitchFamily="34" charset="0"/>
              <a:buChar char="•"/>
            </a:pPr>
            <a:r>
              <a:rPr lang="en-US" sz="1400" dirty="0"/>
              <a:t>Automatic Control</a:t>
            </a:r>
          </a:p>
          <a:p>
            <a:pPr marL="628650" lvl="1" indent="-171450">
              <a:buFont typeface="Arial" panose="020B0604020202020204" pitchFamily="34" charset="0"/>
              <a:buChar char="•"/>
            </a:pPr>
            <a:r>
              <a:rPr lang="en-US" sz="1400" dirty="0"/>
              <a:t> Mobile </a:t>
            </a:r>
            <a:r>
              <a:rPr lang="en-US" sz="1400" dirty="0" smtClean="0"/>
              <a:t>Software</a:t>
            </a:r>
          </a:p>
          <a:p>
            <a:pPr lvl="1" rtl="1"/>
            <a:r>
              <a:rPr lang="en-US" sz="1400" b="1" dirty="0">
                <a:solidFill>
                  <a:srgbClr val="FFFF00"/>
                </a:solidFill>
              </a:rPr>
              <a:t>Applications:</a:t>
            </a:r>
            <a:r>
              <a:rPr lang="en-US" sz="1400" b="1" dirty="0">
                <a:solidFill>
                  <a:schemeClr val="accent3">
                    <a:lumMod val="50000"/>
                  </a:schemeClr>
                </a:solidFill>
              </a:rPr>
              <a:t> </a:t>
            </a:r>
            <a:endParaRPr lang="en-US" sz="1400" b="1" dirty="0" smtClean="0">
              <a:solidFill>
                <a:schemeClr val="accent3">
                  <a:lumMod val="50000"/>
                </a:schemeClr>
              </a:solidFill>
            </a:endParaRPr>
          </a:p>
          <a:p>
            <a:pPr lvl="1" rtl="1"/>
            <a:r>
              <a:rPr lang="en-US" sz="1400" dirty="0" smtClean="0"/>
              <a:t>In </a:t>
            </a:r>
            <a:r>
              <a:rPr lang="en-US" sz="1400" dirty="0"/>
              <a:t>waste, recycling </a:t>
            </a:r>
            <a:r>
              <a:rPr lang="en-US" sz="1400" dirty="0" smtClean="0"/>
              <a:t>and municipalities </a:t>
            </a:r>
            <a:r>
              <a:rPr lang="en-US" sz="1400" dirty="0"/>
              <a:t>departments and environment </a:t>
            </a:r>
            <a:endParaRPr lang="en-US" sz="1400" dirty="0" smtClean="0"/>
          </a:p>
          <a:p>
            <a:pPr lvl="1" rtl="1"/>
            <a:r>
              <a:rPr lang="en-US" sz="1400" b="1" dirty="0" smtClean="0">
                <a:solidFill>
                  <a:srgbClr val="FFFF00"/>
                </a:solidFill>
              </a:rPr>
              <a:t>Industrial uses: </a:t>
            </a:r>
          </a:p>
          <a:p>
            <a:pPr lvl="1" rtl="1"/>
            <a:r>
              <a:rPr lang="en-US" sz="1400" dirty="0" smtClean="0"/>
              <a:t>In fluid channels</a:t>
            </a:r>
            <a:r>
              <a:rPr lang="en-US" sz="1400" dirty="0"/>
              <a:t>, industries </a:t>
            </a:r>
            <a:r>
              <a:rPr lang="en-US" sz="1400" dirty="0" smtClean="0"/>
              <a:t>and in factories</a:t>
            </a:r>
            <a:endParaRPr lang="en-US" sz="1400" dirty="0"/>
          </a:p>
          <a:p>
            <a:endParaRPr lang="en-US" dirty="0"/>
          </a:p>
          <a:p>
            <a:endParaRPr lang="en-US" dirty="0">
              <a:latin typeface="+mj-lt"/>
            </a:endParaRPr>
          </a:p>
        </p:txBody>
      </p:sp>
      <p:sp>
        <p:nvSpPr>
          <p:cNvPr id="10" name="Rectangle 2"/>
          <p:cNvSpPr txBox="1">
            <a:spLocks noChangeArrowheads="1"/>
          </p:cNvSpPr>
          <p:nvPr/>
        </p:nvSpPr>
        <p:spPr bwMode="auto">
          <a:xfrm>
            <a:off x="522027" y="433317"/>
            <a:ext cx="7772400" cy="838200"/>
          </a:xfrm>
          <a:prstGeom prst="rect">
            <a:avLst/>
          </a:prstGeom>
          <a:gradFill rotWithShape="1">
            <a:gsLst>
              <a:gs pos="0">
                <a:srgbClr val="FFCC66"/>
              </a:gs>
              <a:gs pos="45000">
                <a:srgbClr val="FF7A00"/>
              </a:gs>
              <a:gs pos="70000">
                <a:srgbClr val="FF0300"/>
              </a:gs>
              <a:gs pos="100000">
                <a:srgbClr val="4D0808"/>
              </a:gs>
            </a:gsLst>
            <a:lin ang="16200000" scaled="1"/>
          </a:grad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a:lstStyle>
          <a:p>
            <a:pPr algn="ctr" eaLnBrk="1" hangingPunct="1"/>
            <a:r>
              <a:rPr lang="en-US" sz="3600" kern="0" dirty="0" err="1" smtClean="0">
                <a:solidFill>
                  <a:schemeClr val="tx1"/>
                </a:solidFill>
              </a:rPr>
              <a:t>Anaa</a:t>
            </a:r>
            <a:r>
              <a:rPr lang="en-US" sz="3600" kern="0" dirty="0" smtClean="0">
                <a:solidFill>
                  <a:schemeClr val="tx1"/>
                </a:solidFill>
              </a:rPr>
              <a:t> Robot</a:t>
            </a:r>
          </a:p>
        </p:txBody>
      </p:sp>
    </p:spTree>
    <p:extLst>
      <p:ext uri="{BB962C8B-B14F-4D97-AF65-F5344CB8AC3E}">
        <p14:creationId xmlns:p14="http://schemas.microsoft.com/office/powerpoint/2010/main" val="2268865006"/>
      </p:ext>
    </p:extLst>
  </p:cSld>
  <p:clrMapOvr>
    <a:masterClrMapping/>
  </p:clrMapOvr>
  <p:transition spd="med">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66381" y="1897041"/>
            <a:ext cx="4121624" cy="1382190"/>
          </a:xfrm>
        </p:spPr>
        <p:txBody>
          <a:bodyPr/>
          <a:lstStyle/>
          <a:p>
            <a:r>
              <a:rPr lang="en-US" b="0" dirty="0" smtClean="0"/>
              <a:t>Porous </a:t>
            </a:r>
            <a:r>
              <a:rPr lang="en-US" b="0" dirty="0"/>
              <a:t>Sponge Pipes were originally produced for agripurposes, but have expanded their applications over the years in a variety of fields</a:t>
            </a:r>
            <a:endParaRPr lang="en-US" dirty="0"/>
          </a:p>
        </p:txBody>
      </p:sp>
      <p:pic>
        <p:nvPicPr>
          <p:cNvPr id="10" name="Content Placeholder 9"/>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9654" r="29654"/>
          <a:stretch>
            <a:fillRect/>
          </a:stretch>
        </p:blipFill>
        <p:spPr>
          <a:xfrm>
            <a:off x="4790365" y="1525464"/>
            <a:ext cx="3903259" cy="2092521"/>
          </a:xfrm>
        </p:spPr>
      </p:pic>
      <p:sp>
        <p:nvSpPr>
          <p:cNvPr id="4" name="Slide Number Placeholder 3"/>
          <p:cNvSpPr>
            <a:spLocks noGrp="1"/>
          </p:cNvSpPr>
          <p:nvPr>
            <p:ph type="sldNum" sz="quarter" idx="12"/>
          </p:nvPr>
        </p:nvSpPr>
        <p:spPr/>
        <p:txBody>
          <a:bodyPr/>
          <a:lstStyle/>
          <a:p>
            <a:pPr>
              <a:defRPr/>
            </a:pPr>
            <a:fld id="{BA5670A8-B71A-47B3-9BBF-11076BEA55FD}" type="slidenum">
              <a:rPr lang="en-US" smtClean="0">
                <a:solidFill>
                  <a:schemeClr val="bg1">
                    <a:lumMod val="20000"/>
                    <a:lumOff val="80000"/>
                  </a:schemeClr>
                </a:solidFill>
              </a:rPr>
              <a:pPr>
                <a:defRPr/>
              </a:pPr>
              <a:t>3</a:t>
            </a:fld>
            <a:r>
              <a:rPr lang="en-US" dirty="0" smtClean="0">
                <a:solidFill>
                  <a:schemeClr val="bg1">
                    <a:lumMod val="20000"/>
                    <a:lumOff val="80000"/>
                  </a:schemeClr>
                </a:solidFill>
              </a:rPr>
              <a:t>/12</a:t>
            </a:r>
            <a:endParaRPr lang="en-US" dirty="0">
              <a:solidFill>
                <a:schemeClr val="bg1">
                  <a:lumMod val="20000"/>
                  <a:lumOff val="80000"/>
                </a:scheme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57" t="33023" r="3620" b="14366"/>
          <a:stretch/>
        </p:blipFill>
        <p:spPr bwMode="auto">
          <a:xfrm>
            <a:off x="1241945" y="3579997"/>
            <a:ext cx="6646461" cy="3100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txBox="1">
            <a:spLocks noChangeArrowheads="1"/>
          </p:cNvSpPr>
          <p:nvPr/>
        </p:nvSpPr>
        <p:spPr bwMode="auto">
          <a:xfrm>
            <a:off x="685800" y="533400"/>
            <a:ext cx="7772400" cy="838200"/>
          </a:xfrm>
          <a:prstGeom prst="rect">
            <a:avLst/>
          </a:prstGeom>
          <a:gradFill rotWithShape="1">
            <a:gsLst>
              <a:gs pos="0">
                <a:srgbClr val="FFCC66"/>
              </a:gs>
              <a:gs pos="45000">
                <a:srgbClr val="FF7A00"/>
              </a:gs>
              <a:gs pos="70000">
                <a:srgbClr val="FF0300"/>
              </a:gs>
              <a:gs pos="100000">
                <a:srgbClr val="4D0808"/>
              </a:gs>
            </a:gsLst>
            <a:lin ang="16200000" scaled="1"/>
          </a:grad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a:lstStyle>
          <a:p>
            <a:pPr algn="ctr" eaLnBrk="1" hangingPunct="1"/>
            <a:r>
              <a:rPr lang="en-US" sz="3600" kern="0" dirty="0" err="1" smtClean="0">
                <a:solidFill>
                  <a:schemeClr val="tx1"/>
                </a:solidFill>
              </a:rPr>
              <a:t>Agri</a:t>
            </a:r>
            <a:r>
              <a:rPr lang="en-US" sz="3600" kern="0" dirty="0" smtClean="0">
                <a:solidFill>
                  <a:schemeClr val="tx1"/>
                </a:solidFill>
              </a:rPr>
              <a:t> Pipe(Air, Water,…)</a:t>
            </a:r>
            <a:endParaRPr lang="en-US" sz="3600" kern="0" dirty="0" smtClean="0">
              <a:solidFill>
                <a:schemeClr val="tx1"/>
              </a:solidFill>
              <a:cs typeface="B Nazanin" pitchFamily="2" charset="-78"/>
            </a:endParaRPr>
          </a:p>
        </p:txBody>
      </p:sp>
    </p:spTree>
    <p:extLst>
      <p:ext uri="{BB962C8B-B14F-4D97-AF65-F5344CB8AC3E}">
        <p14:creationId xmlns:p14="http://schemas.microsoft.com/office/powerpoint/2010/main" val="2924004739"/>
      </p:ext>
    </p:extLst>
  </p:cSld>
  <p:clrMapOvr>
    <a:masterClrMapping/>
  </p:clrMapOvr>
  <p:transition spd="med">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gradFill rotWithShape="1">
            <a:gsLst>
              <a:gs pos="0">
                <a:srgbClr val="FFCC66"/>
              </a:gs>
              <a:gs pos="45000">
                <a:srgbClr val="FF7A00"/>
              </a:gs>
              <a:gs pos="70000">
                <a:srgbClr val="FF0300"/>
              </a:gs>
              <a:gs pos="100000">
                <a:srgbClr val="4D0808"/>
              </a:gs>
            </a:gsLst>
            <a:lin ang="16200000" scaled="1"/>
          </a:gradFill>
        </p:spPr>
        <p:txBody>
          <a:bodyPr/>
          <a:lstStyle/>
          <a:p>
            <a:pPr eaLnBrk="1" hangingPunct="1"/>
            <a:r>
              <a:rPr lang="en-US" sz="3600" dirty="0" smtClean="0">
                <a:solidFill>
                  <a:schemeClr val="tx1"/>
                </a:solidFill>
              </a:rPr>
              <a:t>Trading- </a:t>
            </a:r>
            <a:r>
              <a:rPr lang="en-US" sz="3600" dirty="0">
                <a:solidFill>
                  <a:schemeClr val="tx1"/>
                </a:solidFill>
              </a:rPr>
              <a:t>O</a:t>
            </a:r>
            <a:r>
              <a:rPr lang="en-US" sz="3600" dirty="0" smtClean="0">
                <a:solidFill>
                  <a:schemeClr val="tx1"/>
                </a:solidFill>
              </a:rPr>
              <a:t>ther Products</a:t>
            </a:r>
            <a:endParaRPr lang="en-US" sz="3600" dirty="0" smtClean="0">
              <a:solidFill>
                <a:schemeClr val="tx1"/>
              </a:solidFill>
              <a:cs typeface="B Nazanin" pitchFamily="2" charset="-78"/>
            </a:endParaRPr>
          </a:p>
        </p:txBody>
      </p:sp>
      <p:sp>
        <p:nvSpPr>
          <p:cNvPr id="7171" name="Rectangle 3"/>
          <p:cNvSpPr>
            <a:spLocks noGrp="1" noChangeArrowheads="1"/>
          </p:cNvSpPr>
          <p:nvPr>
            <p:ph type="body" sz="half" idx="1"/>
          </p:nvPr>
        </p:nvSpPr>
        <p:spPr>
          <a:xfrm>
            <a:off x="4532313" y="1651000"/>
            <a:ext cx="4154487" cy="3954463"/>
          </a:xfrm>
        </p:spPr>
        <p:txBody>
          <a:bodyPr/>
          <a:lstStyle/>
          <a:p>
            <a:pPr algn="r" rtl="1" eaLnBrk="1" hangingPunct="1">
              <a:buFontTx/>
              <a:buNone/>
            </a:pPr>
            <a:r>
              <a:rPr lang="fa-IR" sz="2600" dirty="0" smtClean="0">
                <a:cs typeface="B Nazanin" pitchFamily="2" charset="-78"/>
              </a:rPr>
              <a:t>     </a:t>
            </a:r>
          </a:p>
          <a:p>
            <a:pPr algn="r" rtl="1" eaLnBrk="1" hangingPunct="1">
              <a:buFontTx/>
              <a:buNone/>
            </a:pPr>
            <a:r>
              <a:rPr lang="fa-IR" sz="2600" dirty="0" smtClean="0">
                <a:cs typeface="B Nazanin" pitchFamily="2" charset="-78"/>
              </a:rPr>
              <a:t>   </a:t>
            </a:r>
            <a:endParaRPr lang="en-US" sz="2400" dirty="0" smtClean="0">
              <a:cs typeface="B Nazanin" pitchFamily="2" charset="-78"/>
            </a:endParaRPr>
          </a:p>
        </p:txBody>
      </p:sp>
      <p:sp>
        <p:nvSpPr>
          <p:cNvPr id="7173" name="Slide Number Placeholder 10"/>
          <p:cNvSpPr txBox="1">
            <a:spLocks/>
          </p:cNvSpPr>
          <p:nvPr/>
        </p:nvSpPr>
        <p:spPr bwMode="auto">
          <a:xfrm>
            <a:off x="8061325" y="6303963"/>
            <a:ext cx="695325" cy="276225"/>
          </a:xfrm>
          <a:prstGeom prst="rect">
            <a:avLst/>
          </a:prstGeom>
          <a:noFill/>
          <a:ln w="9525">
            <a:noFill/>
            <a:miter lim="800000"/>
            <a:headEnd/>
            <a:tailEnd/>
          </a:ln>
        </p:spPr>
        <p:txBody>
          <a:bodyPr anchor="ctr"/>
          <a:lstStyle/>
          <a:p>
            <a:pPr algn="r" eaLnBrk="1" hangingPunct="1"/>
            <a:fld id="{CAD87048-4C9B-4AEA-A5F8-61E06A2E18FB}" type="slidenum">
              <a:rPr lang="en-US" sz="1400" smtClean="0">
                <a:solidFill>
                  <a:srgbClr val="FFFFFF"/>
                </a:solidFill>
                <a:latin typeface="Times New Roman" pitchFamily="18" charset="0"/>
                <a:cs typeface="B Nazanin" pitchFamily="2" charset="-78"/>
              </a:rPr>
              <a:pPr algn="r" eaLnBrk="1" hangingPunct="1"/>
              <a:t>4</a:t>
            </a:fld>
            <a:r>
              <a:rPr lang="en-US" sz="1400" dirty="0" smtClean="0">
                <a:solidFill>
                  <a:srgbClr val="FFFFFF"/>
                </a:solidFill>
                <a:latin typeface="Times New Roman" pitchFamily="18" charset="0"/>
                <a:cs typeface="B Nazanin" pitchFamily="2" charset="-78"/>
              </a:rPr>
              <a:t>/12</a:t>
            </a:r>
            <a:endParaRPr lang="en-US" sz="1400" dirty="0">
              <a:latin typeface="Times New Roman" pitchFamily="18" charset="0"/>
              <a:cs typeface="B Nazanin" pitchFamily="2" charset="-78"/>
            </a:endParaRPr>
          </a:p>
        </p:txBody>
      </p:sp>
      <p:graphicFrame>
        <p:nvGraphicFramePr>
          <p:cNvPr id="8" name="Table 7"/>
          <p:cNvGraphicFramePr>
            <a:graphicFrameLocks noGrp="1"/>
          </p:cNvGraphicFramePr>
          <p:nvPr/>
        </p:nvGraphicFramePr>
        <p:xfrm>
          <a:off x="668742" y="1774208"/>
          <a:ext cx="3944202" cy="4407873"/>
        </p:xfrm>
        <a:graphic>
          <a:graphicData uri="http://schemas.openxmlformats.org/drawingml/2006/table">
            <a:tbl>
              <a:tblPr/>
              <a:tblGrid>
                <a:gridCol w="3944202"/>
              </a:tblGrid>
              <a:tr h="605959">
                <a:tc>
                  <a:txBody>
                    <a:bodyPr/>
                    <a:lstStyle/>
                    <a:p>
                      <a:pPr algn="l" rtl="1">
                        <a:lnSpc>
                          <a:spcPct val="107000"/>
                        </a:lnSpc>
                        <a:spcAft>
                          <a:spcPts val="0"/>
                        </a:spcAft>
                      </a:pPr>
                      <a:r>
                        <a:rPr lang="en-US" sz="2800" dirty="0">
                          <a:latin typeface="Calibri"/>
                          <a:ea typeface="Calibri"/>
                          <a:cs typeface="B Nazanin"/>
                        </a:rPr>
                        <a:t>Pipe &amp; Fitting…</a:t>
                      </a:r>
                      <a:endParaRPr lang="en-US" sz="28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605959">
                <a:tc>
                  <a:txBody>
                    <a:bodyPr/>
                    <a:lstStyle/>
                    <a:p>
                      <a:pPr algn="l" rtl="1">
                        <a:lnSpc>
                          <a:spcPct val="107000"/>
                        </a:lnSpc>
                        <a:spcAft>
                          <a:spcPts val="0"/>
                        </a:spcAft>
                      </a:pPr>
                      <a:r>
                        <a:rPr lang="en-US" sz="2800" dirty="0">
                          <a:latin typeface="Calibri"/>
                          <a:ea typeface="Calibri"/>
                          <a:cs typeface="B Nazanin"/>
                        </a:rPr>
                        <a:t>Valve, Flange…</a:t>
                      </a:r>
                      <a:endParaRPr lang="en-US" sz="28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605959">
                <a:tc>
                  <a:txBody>
                    <a:bodyPr/>
                    <a:lstStyle/>
                    <a:p>
                      <a:pPr algn="l" rtl="1">
                        <a:lnSpc>
                          <a:spcPct val="107000"/>
                        </a:lnSpc>
                        <a:spcAft>
                          <a:spcPts val="0"/>
                        </a:spcAft>
                      </a:pPr>
                      <a:r>
                        <a:rPr lang="en-US" sz="2800" dirty="0" smtClean="0">
                          <a:latin typeface="Calibri"/>
                          <a:ea typeface="Calibri"/>
                          <a:cs typeface="Arial"/>
                        </a:rPr>
                        <a:t>Equipments </a:t>
                      </a:r>
                      <a:r>
                        <a:rPr lang="en-US" sz="2800" dirty="0">
                          <a:latin typeface="Calibri"/>
                          <a:ea typeface="Calibri"/>
                          <a:cs typeface="Arial"/>
                        </a:rPr>
                        <a:t>and Instruments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753469">
                <a:tc>
                  <a:txBody>
                    <a:bodyPr/>
                    <a:lstStyle/>
                    <a:p>
                      <a:pPr algn="l" rtl="1">
                        <a:lnSpc>
                          <a:spcPct val="107000"/>
                        </a:lnSpc>
                        <a:spcAft>
                          <a:spcPts val="0"/>
                        </a:spcAft>
                      </a:pPr>
                      <a:r>
                        <a:rPr lang="en-US" sz="2800" dirty="0">
                          <a:latin typeface="Calibri"/>
                          <a:ea typeface="Calibri"/>
                          <a:cs typeface="B Nazanin"/>
                        </a:rPr>
                        <a:t>Coating  material: Warp- Primer</a:t>
                      </a:r>
                      <a:endParaRPr lang="en-US" sz="28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753469">
                <a:tc>
                  <a:txBody>
                    <a:bodyPr/>
                    <a:lstStyle/>
                    <a:p>
                      <a:pPr algn="l" rtl="1">
                        <a:lnSpc>
                          <a:spcPct val="107000"/>
                        </a:lnSpc>
                        <a:spcAft>
                          <a:spcPts val="0"/>
                        </a:spcAft>
                      </a:pPr>
                      <a:r>
                        <a:rPr lang="en-US" sz="2800" dirty="0">
                          <a:latin typeface="Calibri"/>
                          <a:ea typeface="Calibri"/>
                          <a:cs typeface="B Nazanin"/>
                        </a:rPr>
                        <a:t>Polyethylene(Polymer) Pipe , Fitting ,Valve-Porous Pipe</a:t>
                      </a:r>
                      <a:endParaRPr lang="en-US" sz="28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bl>
          </a:graphicData>
        </a:graphic>
      </p:graphicFrame>
      <p:pic>
        <p:nvPicPr>
          <p:cNvPr id="12" name="Picture 3"/>
          <p:cNvPicPr>
            <a:picLocks noChangeAspect="1" noChangeArrowheads="1"/>
          </p:cNvPicPr>
          <p:nvPr/>
        </p:nvPicPr>
        <p:blipFill>
          <a:blip r:embed="rId3"/>
          <a:srcRect/>
          <a:stretch>
            <a:fillRect/>
          </a:stretch>
        </p:blipFill>
        <p:spPr bwMode="auto">
          <a:xfrm>
            <a:off x="4664799" y="2411104"/>
            <a:ext cx="4288132" cy="276139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9"/>
          <p:cNvSpPr txBox="1">
            <a:spLocks noChangeArrowheads="1"/>
          </p:cNvSpPr>
          <p:nvPr/>
        </p:nvSpPr>
        <p:spPr bwMode="auto">
          <a:xfrm>
            <a:off x="1279525" y="557213"/>
            <a:ext cx="6634163" cy="673100"/>
          </a:xfrm>
          <a:prstGeom prst="rect">
            <a:avLst/>
          </a:prstGeom>
          <a:gradFill rotWithShape="1">
            <a:gsLst>
              <a:gs pos="0">
                <a:srgbClr val="FFCC66"/>
              </a:gs>
              <a:gs pos="45000">
                <a:srgbClr val="FF7A00"/>
              </a:gs>
              <a:gs pos="70000">
                <a:srgbClr val="FF0300"/>
              </a:gs>
              <a:gs pos="100000">
                <a:srgbClr val="4D0808"/>
              </a:gs>
            </a:gsLst>
            <a:lin ang="16200000" scaled="1"/>
          </a:gradFill>
          <a:ln w="9525">
            <a:noFill/>
            <a:miter lim="800000"/>
            <a:headEnd/>
            <a:tailEnd/>
          </a:ln>
        </p:spPr>
        <p:txBody>
          <a:bodyPr anchor="ctr"/>
          <a:lstStyle/>
          <a:p>
            <a:pPr algn="ctr">
              <a:lnSpc>
                <a:spcPct val="85000"/>
              </a:lnSpc>
              <a:spcBef>
                <a:spcPct val="30000"/>
              </a:spcBef>
            </a:pPr>
            <a:r>
              <a:rPr lang="ar-SA" sz="3600" b="1">
                <a:solidFill>
                  <a:srgbClr val="FFFF00"/>
                </a:solidFill>
                <a:cs typeface="B Nazanin" pitchFamily="2" charset="-78"/>
              </a:rPr>
              <a:t>انواع خطاها</a:t>
            </a:r>
            <a:endParaRPr lang="de-DE" sz="3600" b="1">
              <a:solidFill>
                <a:srgbClr val="FFFF00"/>
              </a:solidFill>
              <a:cs typeface="B Nazanin" pitchFamily="2" charset="-78"/>
            </a:endParaRPr>
          </a:p>
        </p:txBody>
      </p:sp>
      <p:sp>
        <p:nvSpPr>
          <p:cNvPr id="8196" name="Rectangle 2"/>
          <p:cNvSpPr>
            <a:spLocks noGrp="1" noChangeArrowheads="1"/>
          </p:cNvSpPr>
          <p:nvPr>
            <p:ph type="title"/>
          </p:nvPr>
        </p:nvSpPr>
        <p:spPr>
          <a:gradFill rotWithShape="1">
            <a:gsLst>
              <a:gs pos="0">
                <a:srgbClr val="FFCC66"/>
              </a:gs>
              <a:gs pos="45000">
                <a:srgbClr val="FF7A00"/>
              </a:gs>
              <a:gs pos="70000">
                <a:srgbClr val="FF0300"/>
              </a:gs>
              <a:gs pos="100000">
                <a:srgbClr val="4D0808"/>
              </a:gs>
            </a:gsLst>
            <a:lin ang="16200000" scaled="1"/>
          </a:gradFill>
        </p:spPr>
        <p:txBody>
          <a:bodyPr/>
          <a:lstStyle/>
          <a:p>
            <a:pPr eaLnBrk="1" hangingPunct="1"/>
            <a:r>
              <a:rPr lang="en-US" sz="3600" dirty="0" smtClean="0">
                <a:solidFill>
                  <a:schemeClr val="tx1"/>
                </a:solidFill>
              </a:rPr>
              <a:t>Products</a:t>
            </a:r>
            <a:endParaRPr lang="en-US" sz="3600" dirty="0" smtClean="0">
              <a:solidFill>
                <a:schemeClr val="tx1"/>
              </a:solidFill>
              <a:cs typeface="B Nazanin" pitchFamily="2" charset="-78"/>
            </a:endParaRPr>
          </a:p>
        </p:txBody>
      </p:sp>
      <p:graphicFrame>
        <p:nvGraphicFramePr>
          <p:cNvPr id="6" name="Diagram 5"/>
          <p:cNvGraphicFramePr/>
          <p:nvPr/>
        </p:nvGraphicFramePr>
        <p:xfrm>
          <a:off x="3546016" y="1635443"/>
          <a:ext cx="4037162" cy="4796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8" name="Slide Number Placeholder 10"/>
          <p:cNvSpPr txBox="1">
            <a:spLocks/>
          </p:cNvSpPr>
          <p:nvPr/>
        </p:nvSpPr>
        <p:spPr bwMode="auto">
          <a:xfrm>
            <a:off x="8061325" y="6303963"/>
            <a:ext cx="695325" cy="276225"/>
          </a:xfrm>
          <a:prstGeom prst="rect">
            <a:avLst/>
          </a:prstGeom>
          <a:noFill/>
          <a:ln w="9525">
            <a:noFill/>
            <a:miter lim="800000"/>
            <a:headEnd/>
            <a:tailEnd/>
          </a:ln>
        </p:spPr>
        <p:txBody>
          <a:bodyPr anchor="ctr"/>
          <a:lstStyle/>
          <a:p>
            <a:pPr algn="r" eaLnBrk="1" hangingPunct="1"/>
            <a:fld id="{345D1731-AC57-49DE-977A-9DB263918341}" type="slidenum">
              <a:rPr lang="en-US" sz="1400">
                <a:solidFill>
                  <a:srgbClr val="FFFFFF"/>
                </a:solidFill>
                <a:latin typeface="Times New Roman" pitchFamily="18" charset="0"/>
                <a:cs typeface="B Nazanin" pitchFamily="2" charset="-78"/>
              </a:rPr>
              <a:pPr algn="r" eaLnBrk="1" hangingPunct="1"/>
              <a:t>5</a:t>
            </a:fld>
            <a:r>
              <a:rPr lang="fa-IR" sz="1400" dirty="0" smtClean="0">
                <a:solidFill>
                  <a:srgbClr val="FFFFFF"/>
                </a:solidFill>
                <a:latin typeface="Times New Roman" pitchFamily="18" charset="0"/>
                <a:cs typeface="B Nazanin" pitchFamily="2" charset="-78"/>
              </a:rPr>
              <a:t>/</a:t>
            </a:r>
            <a:r>
              <a:rPr lang="en-US" sz="1400" dirty="0" smtClean="0">
                <a:solidFill>
                  <a:srgbClr val="FFFFFF"/>
                </a:solidFill>
                <a:latin typeface="Times New Roman" pitchFamily="18" charset="0"/>
                <a:cs typeface="B Nazanin" pitchFamily="2" charset="-78"/>
              </a:rPr>
              <a:t>12</a:t>
            </a:r>
            <a:endParaRPr lang="en-US" sz="1400" dirty="0">
              <a:latin typeface="Times New Roman" pitchFamily="18" charset="0"/>
              <a:cs typeface="B Nazanin" pitchFamily="2" charset="-78"/>
            </a:endParaRPr>
          </a:p>
        </p:txBody>
      </p:sp>
      <p:pic>
        <p:nvPicPr>
          <p:cNvPr id="7" name="Picture 6" descr="http://tabareport.ir/Pictures/Subjects/62832165MSA.jpg"/>
          <p:cNvPicPr>
            <a:picLocks noChangeAspect="1" noChangeArrowheads="1"/>
          </p:cNvPicPr>
          <p:nvPr/>
        </p:nvPicPr>
        <p:blipFill>
          <a:blip r:embed="rId8"/>
          <a:srcRect/>
          <a:stretch>
            <a:fillRect/>
          </a:stretch>
        </p:blipFill>
        <p:spPr bwMode="auto">
          <a:xfrm>
            <a:off x="464210" y="2558970"/>
            <a:ext cx="2905683" cy="2074445"/>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gradFill rotWithShape="1">
            <a:gsLst>
              <a:gs pos="0">
                <a:srgbClr val="FFCC66"/>
              </a:gs>
              <a:gs pos="45000">
                <a:srgbClr val="FF7A00"/>
              </a:gs>
              <a:gs pos="70000">
                <a:srgbClr val="FF0300"/>
              </a:gs>
              <a:gs pos="100000">
                <a:srgbClr val="4D0808"/>
              </a:gs>
            </a:gsLst>
            <a:lin ang="16200000" scaled="1"/>
          </a:gradFill>
        </p:spPr>
        <p:txBody>
          <a:bodyPr/>
          <a:lstStyle/>
          <a:p>
            <a:r>
              <a:rPr lang="en-US" sz="3600" dirty="0" smtClean="0">
                <a:solidFill>
                  <a:schemeClr val="tx1"/>
                </a:solidFill>
              </a:rPr>
              <a:t>Material</a:t>
            </a:r>
            <a:endParaRPr lang="en-US" sz="3600" dirty="0" smtClean="0">
              <a:solidFill>
                <a:schemeClr val="tx1"/>
              </a:solidFill>
              <a:cs typeface="B Nazanin" pitchFamily="2" charset="-78"/>
            </a:endParaRPr>
          </a:p>
        </p:txBody>
      </p:sp>
      <p:graphicFrame>
        <p:nvGraphicFramePr>
          <p:cNvPr id="5" name="Diagram 4"/>
          <p:cNvGraphicFramePr/>
          <p:nvPr/>
        </p:nvGraphicFramePr>
        <p:xfrm>
          <a:off x="805218" y="1837426"/>
          <a:ext cx="8074238" cy="3873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21" name="Slide Number Placeholder 10"/>
          <p:cNvSpPr txBox="1">
            <a:spLocks/>
          </p:cNvSpPr>
          <p:nvPr/>
        </p:nvSpPr>
        <p:spPr bwMode="auto">
          <a:xfrm>
            <a:off x="8061325" y="6303963"/>
            <a:ext cx="695325" cy="276225"/>
          </a:xfrm>
          <a:prstGeom prst="rect">
            <a:avLst/>
          </a:prstGeom>
          <a:noFill/>
          <a:ln w="9525">
            <a:noFill/>
            <a:miter lim="800000"/>
            <a:headEnd/>
            <a:tailEnd/>
          </a:ln>
        </p:spPr>
        <p:txBody>
          <a:bodyPr anchor="ctr"/>
          <a:lstStyle/>
          <a:p>
            <a:pPr algn="r" eaLnBrk="1" hangingPunct="1"/>
            <a:fld id="{0B2698DD-EF78-4B90-8AAB-F4E967B29994}" type="slidenum">
              <a:rPr lang="en-US" sz="1400" smtClean="0">
                <a:solidFill>
                  <a:srgbClr val="FFFFFF"/>
                </a:solidFill>
                <a:latin typeface="Times New Roman" pitchFamily="18" charset="0"/>
                <a:cs typeface="B Nazanin" pitchFamily="2" charset="-78"/>
              </a:rPr>
              <a:pPr algn="r" eaLnBrk="1" hangingPunct="1"/>
              <a:t>6</a:t>
            </a:fld>
            <a:r>
              <a:rPr lang="en-US" sz="1400" dirty="0" smtClean="0">
                <a:solidFill>
                  <a:srgbClr val="FFFFFF"/>
                </a:solidFill>
                <a:latin typeface="Times New Roman" pitchFamily="18" charset="0"/>
                <a:cs typeface="B Nazanin" pitchFamily="2" charset="-78"/>
              </a:rPr>
              <a:t> </a:t>
            </a:r>
            <a:r>
              <a:rPr lang="fa-IR" sz="1400" dirty="0" smtClean="0">
                <a:solidFill>
                  <a:srgbClr val="FFFFFF"/>
                </a:solidFill>
                <a:latin typeface="Times New Roman" pitchFamily="18" charset="0"/>
                <a:cs typeface="B Nazanin" pitchFamily="2" charset="-78"/>
              </a:rPr>
              <a:t>/</a:t>
            </a:r>
            <a:r>
              <a:rPr lang="en-US" sz="1400" dirty="0" smtClean="0">
                <a:solidFill>
                  <a:srgbClr val="FFFFFF"/>
                </a:solidFill>
                <a:latin typeface="Times New Roman" pitchFamily="18" charset="0"/>
                <a:cs typeface="B Nazanin" pitchFamily="2" charset="-78"/>
              </a:rPr>
              <a:t>12</a:t>
            </a:r>
            <a:endParaRPr lang="en-US" sz="1400" dirty="0">
              <a:latin typeface="Times New Roman" pitchFamily="18" charset="0"/>
              <a:cs typeface="B Nazanin" pitchFamily="2" charset="-78"/>
            </a:endParaRPr>
          </a:p>
        </p:txBody>
      </p:sp>
      <p:graphicFrame>
        <p:nvGraphicFramePr>
          <p:cNvPr id="8" name="Diagram 7"/>
          <p:cNvGraphicFramePr/>
          <p:nvPr/>
        </p:nvGraphicFramePr>
        <p:xfrm>
          <a:off x="750627" y="1705970"/>
          <a:ext cx="7574506" cy="46265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Rectangle 8"/>
          <p:cNvSpPr/>
          <p:nvPr/>
        </p:nvSpPr>
        <p:spPr>
          <a:xfrm>
            <a:off x="5723322" y="3571878"/>
            <a:ext cx="2533575" cy="707886"/>
          </a:xfrm>
          <a:prstGeom prst="rect">
            <a:avLst/>
          </a:prstGeom>
          <a:solidFill>
            <a:srgbClr val="FFCC66"/>
          </a:solidFill>
        </p:spPr>
        <p:style>
          <a:lnRef idx="1">
            <a:schemeClr val="dk1"/>
          </a:lnRef>
          <a:fillRef idx="3">
            <a:schemeClr val="dk1"/>
          </a:fillRef>
          <a:effectRef idx="2">
            <a:schemeClr val="dk1"/>
          </a:effectRef>
          <a:fontRef idx="minor">
            <a:schemeClr val="lt1"/>
          </a:fontRef>
        </p:style>
        <p:txBody>
          <a:bodyPr wrap="square">
            <a:spAutoFit/>
          </a:bodyPr>
          <a:lstStyle/>
          <a:p>
            <a:pPr algn="ctr"/>
            <a:r>
              <a:rPr lang="en-US" sz="4000" b="1" dirty="0" smtClean="0">
                <a:solidFill>
                  <a:schemeClr val="tx1"/>
                </a:solidFill>
              </a:rPr>
              <a:t>Material</a:t>
            </a:r>
            <a:endParaRPr lang="fa-IR" sz="4000" b="1" dirty="0">
              <a:solidFill>
                <a:schemeClr val="tx1"/>
              </a:solidFill>
            </a:endParaRPr>
          </a:p>
        </p:txBody>
      </p:sp>
      <p:sp>
        <p:nvSpPr>
          <p:cNvPr id="10" name="TextBox 9"/>
          <p:cNvSpPr txBox="1"/>
          <p:nvPr/>
        </p:nvSpPr>
        <p:spPr>
          <a:xfrm>
            <a:off x="3780431" y="4299046"/>
            <a:ext cx="1282889"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en-US" sz="2000" b="1" dirty="0" smtClean="0">
                <a:solidFill>
                  <a:schemeClr val="dk1"/>
                </a:solidFill>
                <a:latin typeface="+mn-lt"/>
              </a:rPr>
              <a:t>Import</a:t>
            </a:r>
            <a:endParaRPr lang="fa-IR" sz="2000" b="1" dirty="0" smtClean="0">
              <a:solidFill>
                <a:schemeClr val="dk1"/>
              </a:solidFill>
              <a:latin typeface="+mn-lt"/>
            </a:endParaRPr>
          </a:p>
        </p:txBody>
      </p:sp>
      <p:sp>
        <p:nvSpPr>
          <p:cNvPr id="11" name="TextBox 10"/>
          <p:cNvSpPr txBox="1"/>
          <p:nvPr/>
        </p:nvSpPr>
        <p:spPr>
          <a:xfrm>
            <a:off x="3769057" y="3236795"/>
            <a:ext cx="1282889"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en-US" sz="2000" b="1" dirty="0" smtClean="0"/>
              <a:t>Export</a:t>
            </a:r>
            <a:endParaRPr lang="fa-IR" sz="2000" b="1" dirty="0"/>
          </a:p>
        </p:txBody>
      </p:sp>
    </p:spTree>
  </p:cSld>
  <p:clrMapOvr>
    <a:masterClrMapping/>
  </p:clrMapOvr>
  <p:transition spd="med">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p:txBody>
          <a:bodyPr/>
          <a:lstStyle/>
          <a:p>
            <a:pPr algn="r">
              <a:buFontTx/>
              <a:buNone/>
            </a:pPr>
            <a:endParaRPr lang="fa-IR" dirty="0" smtClean="0"/>
          </a:p>
          <a:p>
            <a:pPr algn="r">
              <a:buFontTx/>
              <a:buNone/>
            </a:pPr>
            <a:endParaRPr lang="fa-IR" dirty="0" smtClean="0"/>
          </a:p>
          <a:p>
            <a:pPr algn="r">
              <a:buFontTx/>
              <a:buNone/>
            </a:pPr>
            <a:endParaRPr lang="fa-IR" dirty="0" smtClean="0"/>
          </a:p>
          <a:p>
            <a:pPr algn="r">
              <a:buFontTx/>
              <a:buNone/>
            </a:pPr>
            <a:endParaRPr lang="fa-IR" dirty="0" smtClean="0"/>
          </a:p>
          <a:p>
            <a:pPr algn="r">
              <a:buFontTx/>
              <a:buNone/>
            </a:pPr>
            <a:endParaRPr lang="fa-IR" dirty="0" smtClean="0"/>
          </a:p>
        </p:txBody>
      </p:sp>
      <p:sp>
        <p:nvSpPr>
          <p:cNvPr id="30724" name="Rectangle 2"/>
          <p:cNvSpPr>
            <a:spLocks noGrp="1" noChangeArrowheads="1"/>
          </p:cNvSpPr>
          <p:nvPr>
            <p:ph type="title"/>
          </p:nvPr>
        </p:nvSpPr>
        <p:spPr>
          <a:gradFill rotWithShape="1">
            <a:gsLst>
              <a:gs pos="0">
                <a:srgbClr val="FFCC66"/>
              </a:gs>
              <a:gs pos="45000">
                <a:srgbClr val="FF7A00"/>
              </a:gs>
              <a:gs pos="70000">
                <a:srgbClr val="FF0300"/>
              </a:gs>
              <a:gs pos="100000">
                <a:srgbClr val="4D0808"/>
              </a:gs>
            </a:gsLst>
            <a:lin ang="16200000" scaled="1"/>
          </a:gradFill>
        </p:spPr>
        <p:txBody>
          <a:bodyPr/>
          <a:lstStyle/>
          <a:p>
            <a:pPr rtl="1"/>
            <a:r>
              <a:rPr lang="en-US" sz="3600" dirty="0" smtClean="0">
                <a:solidFill>
                  <a:schemeClr val="tx1"/>
                </a:solidFill>
                <a:cs typeface="B Nazanin" pitchFamily="2" charset="-78"/>
              </a:rPr>
              <a:t>Industrial Piping</a:t>
            </a:r>
          </a:p>
        </p:txBody>
      </p:sp>
      <p:sp>
        <p:nvSpPr>
          <p:cNvPr id="30725" name="Slide Number Placeholder 6"/>
          <p:cNvSpPr>
            <a:spLocks noGrp="1"/>
          </p:cNvSpPr>
          <p:nvPr>
            <p:ph type="sldNum" sz="quarter" idx="12"/>
          </p:nvPr>
        </p:nvSpPr>
        <p:spPr>
          <a:noFill/>
        </p:spPr>
        <p:txBody>
          <a:bodyPr/>
          <a:lstStyle/>
          <a:p>
            <a:fld id="{68034691-BD08-43BD-B3FB-C2AB7EABB7EA}" type="slidenum">
              <a:rPr lang="en-US" smtClean="0">
                <a:solidFill>
                  <a:srgbClr val="FFFFFF"/>
                </a:solidFill>
              </a:rPr>
              <a:pPr/>
              <a:t>7</a:t>
            </a:fld>
            <a:r>
              <a:rPr lang="fa-IR" dirty="0" smtClean="0">
                <a:solidFill>
                  <a:srgbClr val="FFFFFF"/>
                </a:solidFill>
              </a:rPr>
              <a:t>/</a:t>
            </a:r>
            <a:r>
              <a:rPr lang="en-US" dirty="0" smtClean="0">
                <a:solidFill>
                  <a:srgbClr val="FFFFFF"/>
                </a:solidFill>
              </a:rPr>
              <a:t>12</a:t>
            </a:r>
          </a:p>
        </p:txBody>
      </p:sp>
      <p:pic>
        <p:nvPicPr>
          <p:cNvPr id="3075" name="Picture 3"/>
          <p:cNvPicPr>
            <a:picLocks noChangeAspect="1" noChangeArrowheads="1"/>
          </p:cNvPicPr>
          <p:nvPr/>
        </p:nvPicPr>
        <p:blipFill>
          <a:blip r:embed="rId3" cstate="print"/>
          <a:srcRect/>
          <a:stretch>
            <a:fillRect/>
          </a:stretch>
        </p:blipFill>
        <p:spPr bwMode="auto">
          <a:xfrm>
            <a:off x="1430930" y="1665025"/>
            <a:ext cx="6158790" cy="4347381"/>
          </a:xfrm>
          <a:prstGeom prst="rect">
            <a:avLst/>
          </a:prstGeom>
          <a:ln w="28575">
            <a:solidFill>
              <a:srgbClr val="FF3399"/>
            </a:solidFill>
            <a:headEnd/>
            <a:tailEnd/>
          </a:ln>
        </p:spPr>
        <p:style>
          <a:lnRef idx="2">
            <a:schemeClr val="dk1"/>
          </a:lnRef>
          <a:fillRef idx="1">
            <a:schemeClr val="lt1"/>
          </a:fillRef>
          <a:effectRef idx="0">
            <a:schemeClr val="dk1"/>
          </a:effectRef>
          <a:fontRef idx="minor">
            <a:schemeClr val="dk1"/>
          </a:fontRef>
        </p:style>
      </p:pic>
    </p:spTree>
  </p:cSld>
  <p:clrMapOvr>
    <a:masterClrMapping/>
  </p:clrMapOvr>
  <p:transition spd="med">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gradFill rotWithShape="1">
            <a:gsLst>
              <a:gs pos="0">
                <a:srgbClr val="FFCC66"/>
              </a:gs>
              <a:gs pos="45000">
                <a:srgbClr val="FF7A00"/>
              </a:gs>
              <a:gs pos="70000">
                <a:srgbClr val="FF0300"/>
              </a:gs>
              <a:gs pos="100000">
                <a:srgbClr val="4D0808"/>
              </a:gs>
            </a:gsLst>
            <a:lin ang="16200000" scaled="1"/>
          </a:gradFill>
        </p:spPr>
        <p:txBody>
          <a:bodyPr/>
          <a:lstStyle/>
          <a:p>
            <a:pPr rtl="1"/>
            <a:r>
              <a:rPr lang="en-US" sz="3600" dirty="0" smtClean="0">
                <a:solidFill>
                  <a:schemeClr val="tx1"/>
                </a:solidFill>
                <a:cs typeface="B Nazanin" pitchFamily="2" charset="-78"/>
              </a:rPr>
              <a:t>Building and Irrigation Piping</a:t>
            </a:r>
          </a:p>
        </p:txBody>
      </p:sp>
      <p:sp>
        <p:nvSpPr>
          <p:cNvPr id="30725" name="Slide Number Placeholder 6"/>
          <p:cNvSpPr>
            <a:spLocks noGrp="1"/>
          </p:cNvSpPr>
          <p:nvPr>
            <p:ph type="sldNum" sz="quarter" idx="12"/>
          </p:nvPr>
        </p:nvSpPr>
        <p:spPr>
          <a:noFill/>
        </p:spPr>
        <p:txBody>
          <a:bodyPr/>
          <a:lstStyle/>
          <a:p>
            <a:fld id="{68034691-BD08-43BD-B3FB-C2AB7EABB7EA}" type="slidenum">
              <a:rPr lang="en-US" smtClean="0">
                <a:solidFill>
                  <a:srgbClr val="FFFFFF"/>
                </a:solidFill>
              </a:rPr>
              <a:pPr/>
              <a:t>8</a:t>
            </a:fld>
            <a:r>
              <a:rPr lang="fa-IR" dirty="0" smtClean="0">
                <a:solidFill>
                  <a:srgbClr val="FFFFFF"/>
                </a:solidFill>
              </a:rPr>
              <a:t>/</a:t>
            </a:r>
            <a:r>
              <a:rPr lang="en-US" dirty="0" smtClean="0">
                <a:solidFill>
                  <a:srgbClr val="FFFFFF"/>
                </a:solidFill>
              </a:rPr>
              <a:t>12</a:t>
            </a:r>
          </a:p>
        </p:txBody>
      </p:sp>
      <p:pic>
        <p:nvPicPr>
          <p:cNvPr id="45058" name="Picture 2"/>
          <p:cNvPicPr>
            <a:picLocks noChangeAspect="1" noChangeArrowheads="1"/>
          </p:cNvPicPr>
          <p:nvPr/>
        </p:nvPicPr>
        <p:blipFill>
          <a:blip r:embed="rId3"/>
          <a:srcRect/>
          <a:stretch>
            <a:fillRect/>
          </a:stretch>
        </p:blipFill>
        <p:spPr bwMode="auto">
          <a:xfrm>
            <a:off x="1037229" y="1968101"/>
            <a:ext cx="6877761" cy="3877548"/>
          </a:xfrm>
          <a:prstGeom prst="rect">
            <a:avLst/>
          </a:prstGeom>
          <a:noFill/>
          <a:ln w="28575">
            <a:solidFill>
              <a:srgbClr val="FF3399"/>
            </a:solid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1050878" y="1965279"/>
            <a:ext cx="3043449" cy="2292822"/>
          </a:xfrm>
          <a:prstGeom prst="rect">
            <a:avLst/>
          </a:prstGeom>
          <a:noFill/>
          <a:ln w="9525">
            <a:noFill/>
            <a:miter lim="800000"/>
            <a:headEnd/>
            <a:tailEnd/>
          </a:ln>
          <a:effectLst/>
        </p:spPr>
      </p:pic>
      <p:pic>
        <p:nvPicPr>
          <p:cNvPr id="1027" name="Picture 3"/>
          <p:cNvPicPr>
            <a:picLocks noGrp="1" noChangeAspect="1" noChangeArrowheads="1"/>
          </p:cNvPicPr>
          <p:nvPr>
            <p:ph idx="1"/>
          </p:nvPr>
        </p:nvPicPr>
        <p:blipFill>
          <a:blip r:embed="rId5"/>
          <a:srcRect/>
          <a:stretch>
            <a:fillRect/>
          </a:stretch>
        </p:blipFill>
        <p:spPr bwMode="auto">
          <a:xfrm>
            <a:off x="4121624" y="4258101"/>
            <a:ext cx="2060812" cy="1548943"/>
          </a:xfrm>
          <a:prstGeom prst="rect">
            <a:avLst/>
          </a:prstGeom>
          <a:noFill/>
          <a:ln w="9525">
            <a:noFill/>
            <a:miter lim="800000"/>
            <a:headEnd/>
            <a:tailEnd/>
          </a:ln>
          <a:effectLst/>
        </p:spPr>
      </p:pic>
      <p:pic>
        <p:nvPicPr>
          <p:cNvPr id="7" name="Picture 4"/>
          <p:cNvPicPr>
            <a:picLocks noChangeAspect="1" noChangeArrowheads="1"/>
          </p:cNvPicPr>
          <p:nvPr/>
        </p:nvPicPr>
        <p:blipFill>
          <a:blip r:embed="rId6"/>
          <a:srcRect/>
          <a:stretch>
            <a:fillRect/>
          </a:stretch>
        </p:blipFill>
        <p:spPr bwMode="auto">
          <a:xfrm>
            <a:off x="2522706" y="4244453"/>
            <a:ext cx="1587515" cy="1542198"/>
          </a:xfrm>
          <a:prstGeom prst="rect">
            <a:avLst/>
          </a:prstGeom>
          <a:noFill/>
          <a:ln w="9525">
            <a:noFill/>
            <a:miter lim="800000"/>
            <a:headEnd/>
            <a:tailEnd/>
          </a:ln>
          <a:effectLst/>
        </p:spPr>
      </p:pic>
      <p:sp>
        <p:nvSpPr>
          <p:cNvPr id="8" name="Rectangle 7"/>
          <p:cNvSpPr/>
          <p:nvPr/>
        </p:nvSpPr>
        <p:spPr>
          <a:xfrm>
            <a:off x="1319285" y="5927128"/>
            <a:ext cx="2381533" cy="307777"/>
          </a:xfrm>
          <a:prstGeom prst="rect">
            <a:avLst/>
          </a:prstGeom>
          <a:solidFill>
            <a:srgbClr val="FFFFFF"/>
          </a:solidFill>
          <a:ln w="57150">
            <a:solidFill>
              <a:srgbClr val="FF5050"/>
            </a:solidFill>
          </a:ln>
        </p:spPr>
        <p:txBody>
          <a:bodyPr wrap="square">
            <a:spAutoFit/>
          </a:bodyPr>
          <a:lstStyle/>
          <a:p>
            <a:pPr algn="ctr"/>
            <a:r>
              <a:rPr lang="en-US" sz="1400" b="1" smtClean="0"/>
              <a:t>Porous Pipe-Air Pipe</a:t>
            </a:r>
            <a:endParaRPr lang="en-US" sz="1400" b="1" dirty="0"/>
          </a:p>
        </p:txBody>
      </p:sp>
      <p:sp>
        <p:nvSpPr>
          <p:cNvPr id="10" name="Rectangle 9"/>
          <p:cNvSpPr/>
          <p:nvPr/>
        </p:nvSpPr>
        <p:spPr>
          <a:xfrm>
            <a:off x="4569725" y="5929402"/>
            <a:ext cx="3127611" cy="307777"/>
          </a:xfrm>
          <a:prstGeom prst="rect">
            <a:avLst/>
          </a:prstGeom>
          <a:solidFill>
            <a:srgbClr val="FFFFFF"/>
          </a:solidFill>
          <a:ln w="57150">
            <a:solidFill>
              <a:srgbClr val="FF5050"/>
            </a:solidFill>
          </a:ln>
        </p:spPr>
        <p:txBody>
          <a:bodyPr wrap="square">
            <a:spAutoFit/>
          </a:bodyPr>
          <a:lstStyle/>
          <a:p>
            <a:pPr algn="ctr"/>
            <a:r>
              <a:rPr lang="en-US" sz="1400" b="1" dirty="0" smtClean="0"/>
              <a:t>Watering-Piping and Equipments</a:t>
            </a:r>
            <a:endParaRPr lang="en-US" sz="1400" b="1" dirty="0"/>
          </a:p>
        </p:txBody>
      </p:sp>
    </p:spTree>
  </p:cSld>
  <p:clrMapOvr>
    <a:masterClrMapping/>
  </p:clrMapOvr>
  <p:transition spd="med">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gradFill rotWithShape="1">
            <a:gsLst>
              <a:gs pos="0">
                <a:srgbClr val="FFCC66"/>
              </a:gs>
              <a:gs pos="45000">
                <a:srgbClr val="FF7A00"/>
              </a:gs>
              <a:gs pos="70000">
                <a:srgbClr val="FF0300"/>
              </a:gs>
              <a:gs pos="100000">
                <a:srgbClr val="4D0808"/>
              </a:gs>
            </a:gsLst>
            <a:lin ang="16200000" scaled="1"/>
          </a:gradFill>
        </p:spPr>
        <p:txBody>
          <a:bodyPr/>
          <a:lstStyle/>
          <a:p>
            <a:pPr rtl="1"/>
            <a:r>
              <a:rPr lang="en-US" sz="3600" dirty="0" smtClean="0">
                <a:solidFill>
                  <a:schemeClr val="tx1"/>
                </a:solidFill>
                <a:cs typeface="B Nazanin" pitchFamily="2" charset="-78"/>
              </a:rPr>
              <a:t>Hi-Tech Package</a:t>
            </a:r>
          </a:p>
        </p:txBody>
      </p:sp>
      <p:sp>
        <p:nvSpPr>
          <p:cNvPr id="30725" name="Slide Number Placeholder 6"/>
          <p:cNvSpPr>
            <a:spLocks noGrp="1"/>
          </p:cNvSpPr>
          <p:nvPr>
            <p:ph type="sldNum" sz="quarter" idx="12"/>
          </p:nvPr>
        </p:nvSpPr>
        <p:spPr>
          <a:noFill/>
        </p:spPr>
        <p:txBody>
          <a:bodyPr/>
          <a:lstStyle/>
          <a:p>
            <a:fld id="{68034691-BD08-43BD-B3FB-C2AB7EABB7EA}" type="slidenum">
              <a:rPr lang="en-US" smtClean="0">
                <a:solidFill>
                  <a:srgbClr val="FFFFFF"/>
                </a:solidFill>
              </a:rPr>
              <a:pPr/>
              <a:t>9</a:t>
            </a:fld>
            <a:r>
              <a:rPr lang="fa-IR" dirty="0" smtClean="0">
                <a:solidFill>
                  <a:srgbClr val="FFFFFF"/>
                </a:solidFill>
              </a:rPr>
              <a:t>/</a:t>
            </a:r>
            <a:r>
              <a:rPr lang="en-US" dirty="0" smtClean="0">
                <a:solidFill>
                  <a:srgbClr val="FFFFFF"/>
                </a:solidFill>
              </a:rPr>
              <a:t>12</a:t>
            </a:r>
          </a:p>
        </p:txBody>
      </p:sp>
      <p:pic>
        <p:nvPicPr>
          <p:cNvPr id="2050" name="Picture 2"/>
          <p:cNvPicPr>
            <a:picLocks noGrp="1" noChangeAspect="1" noChangeArrowheads="1"/>
          </p:cNvPicPr>
          <p:nvPr>
            <p:ph idx="1"/>
          </p:nvPr>
        </p:nvPicPr>
        <p:blipFill>
          <a:blip r:embed="rId3"/>
          <a:srcRect/>
          <a:stretch>
            <a:fillRect/>
          </a:stretch>
        </p:blipFill>
        <p:spPr bwMode="auto">
          <a:xfrm>
            <a:off x="4487449" y="1622522"/>
            <a:ext cx="3990476" cy="1925895"/>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607396" y="1618185"/>
            <a:ext cx="3828127" cy="1902938"/>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623676" y="3784268"/>
            <a:ext cx="3811848" cy="2527857"/>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a:srcRect/>
          <a:stretch>
            <a:fillRect/>
          </a:stretch>
        </p:blipFill>
        <p:spPr bwMode="auto">
          <a:xfrm>
            <a:off x="4654029" y="5152884"/>
            <a:ext cx="3739344" cy="1152382"/>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a:srcRect/>
          <a:stretch>
            <a:fillRect/>
          </a:stretch>
        </p:blipFill>
        <p:spPr bwMode="auto">
          <a:xfrm>
            <a:off x="4612943" y="3773177"/>
            <a:ext cx="3807726" cy="1192835"/>
          </a:xfrm>
          <a:prstGeom prst="rect">
            <a:avLst/>
          </a:prstGeom>
          <a:noFill/>
          <a:ln w="9525">
            <a:noFill/>
            <a:miter lim="800000"/>
            <a:headEnd/>
            <a:tailEnd/>
          </a:ln>
          <a:effectLst/>
        </p:spPr>
      </p:pic>
      <p:sp>
        <p:nvSpPr>
          <p:cNvPr id="13" name="Rectangle 12"/>
          <p:cNvSpPr/>
          <p:nvPr/>
        </p:nvSpPr>
        <p:spPr>
          <a:xfrm>
            <a:off x="1344306" y="3413665"/>
            <a:ext cx="2381533" cy="307777"/>
          </a:xfrm>
          <a:prstGeom prst="rect">
            <a:avLst/>
          </a:prstGeom>
          <a:solidFill>
            <a:srgbClr val="FFFFFF"/>
          </a:solidFill>
          <a:ln w="57150">
            <a:solidFill>
              <a:srgbClr val="FF5050"/>
            </a:solidFill>
          </a:ln>
        </p:spPr>
        <p:txBody>
          <a:bodyPr wrap="square">
            <a:spAutoFit/>
          </a:bodyPr>
          <a:lstStyle/>
          <a:p>
            <a:pPr algn="ctr"/>
            <a:r>
              <a:rPr lang="en-US" sz="1400" b="1" dirty="0" smtClean="0"/>
              <a:t> Smart Pot-Application</a:t>
            </a:r>
            <a:endParaRPr lang="en-US" sz="1400" b="1" dirty="0"/>
          </a:p>
        </p:txBody>
      </p:sp>
      <p:sp>
        <p:nvSpPr>
          <p:cNvPr id="14" name="Rectangle 13"/>
          <p:cNvSpPr/>
          <p:nvPr/>
        </p:nvSpPr>
        <p:spPr>
          <a:xfrm>
            <a:off x="5113362" y="3415940"/>
            <a:ext cx="2381533" cy="307777"/>
          </a:xfrm>
          <a:prstGeom prst="rect">
            <a:avLst/>
          </a:prstGeom>
          <a:solidFill>
            <a:srgbClr val="FFFFFF"/>
          </a:solidFill>
          <a:ln w="57150">
            <a:solidFill>
              <a:srgbClr val="FF5050"/>
            </a:solidFill>
          </a:ln>
        </p:spPr>
        <p:txBody>
          <a:bodyPr wrap="square">
            <a:spAutoFit/>
          </a:bodyPr>
          <a:lstStyle/>
          <a:p>
            <a:pPr algn="ctr"/>
            <a:r>
              <a:rPr lang="en-US" sz="1400" b="1" dirty="0" smtClean="0"/>
              <a:t>Agriculture Machines</a:t>
            </a:r>
            <a:endParaRPr lang="en-US" sz="1400" b="1" dirty="0"/>
          </a:p>
        </p:txBody>
      </p:sp>
      <p:sp>
        <p:nvSpPr>
          <p:cNvPr id="15" name="Rectangle 14"/>
          <p:cNvSpPr/>
          <p:nvPr/>
        </p:nvSpPr>
        <p:spPr>
          <a:xfrm>
            <a:off x="1251046" y="6350208"/>
            <a:ext cx="2381533" cy="469359"/>
          </a:xfrm>
          <a:prstGeom prst="rect">
            <a:avLst/>
          </a:prstGeom>
          <a:solidFill>
            <a:srgbClr val="FFFFFF"/>
          </a:solidFill>
          <a:ln w="57150">
            <a:solidFill>
              <a:srgbClr val="FF5050"/>
            </a:solidFill>
          </a:ln>
        </p:spPr>
        <p:txBody>
          <a:bodyPr wrap="square">
            <a:spAutoFit/>
          </a:bodyPr>
          <a:lstStyle/>
          <a:p>
            <a:pPr algn="ctr"/>
            <a:r>
              <a:rPr lang="en-US" sz="1400" b="1" dirty="0" smtClean="0"/>
              <a:t> Petrochemical  Products:  </a:t>
            </a:r>
            <a:r>
              <a:rPr lang="en-US" sz="1050" b="1" dirty="0" smtClean="0"/>
              <a:t>Master batch Additive Compound</a:t>
            </a:r>
            <a:endParaRPr lang="en-US" sz="1050" b="1" dirty="0"/>
          </a:p>
        </p:txBody>
      </p:sp>
      <p:sp>
        <p:nvSpPr>
          <p:cNvPr id="16" name="Rectangle 15"/>
          <p:cNvSpPr/>
          <p:nvPr/>
        </p:nvSpPr>
        <p:spPr>
          <a:xfrm>
            <a:off x="5170229" y="6334780"/>
            <a:ext cx="2363336" cy="523220"/>
          </a:xfrm>
          <a:prstGeom prst="rect">
            <a:avLst/>
          </a:prstGeom>
          <a:solidFill>
            <a:srgbClr val="FFFFFF"/>
          </a:solidFill>
          <a:ln w="57150">
            <a:solidFill>
              <a:srgbClr val="FF5050"/>
            </a:solidFill>
          </a:ln>
        </p:spPr>
        <p:txBody>
          <a:bodyPr wrap="square">
            <a:spAutoFit/>
          </a:bodyPr>
          <a:lstStyle/>
          <a:p>
            <a:pPr algn="ctr"/>
            <a:r>
              <a:rPr lang="en-US" sz="1400" b="1" dirty="0" smtClean="0"/>
              <a:t>Industrial Finish Products</a:t>
            </a:r>
            <a:endParaRPr lang="en-US" sz="1400" b="1" dirty="0"/>
          </a:p>
        </p:txBody>
      </p:sp>
    </p:spTree>
  </p:cSld>
  <p:clrMapOvr>
    <a:masterClrMapping/>
  </p:clrMapOvr>
  <p:transition spd="med">
    <p:cover dir="rd"/>
  </p:transition>
  <p:timing>
    <p:tnLst>
      <p:par>
        <p:cTn id="1" dur="indefinite" restart="never" nodeType="tmRoot"/>
      </p:par>
    </p:tnLst>
  </p:timing>
</p:sld>
</file>

<file path=ppt/theme/theme1.xml><?xml version="1.0" encoding="utf-8"?>
<a:theme xmlns:a="http://schemas.openxmlformats.org/drawingml/2006/main" name="Checkers">
  <a:themeElements>
    <a:clrScheme name="">
      <a:dk1>
        <a:srgbClr val="000000"/>
      </a:dk1>
      <a:lt1>
        <a:srgbClr val="83C1C0"/>
      </a:lt1>
      <a:dk2>
        <a:srgbClr val="FFFF00"/>
      </a:dk2>
      <a:lt2>
        <a:srgbClr val="009999"/>
      </a:lt2>
      <a:accent1>
        <a:srgbClr val="C0C0C0"/>
      </a:accent1>
      <a:accent2>
        <a:srgbClr val="00EEE8"/>
      </a:accent2>
      <a:accent3>
        <a:srgbClr val="C1DDDC"/>
      </a:accent3>
      <a:accent4>
        <a:srgbClr val="000000"/>
      </a:accent4>
      <a:accent5>
        <a:srgbClr val="DCDCDC"/>
      </a:accent5>
      <a:accent6>
        <a:srgbClr val="00D8D2"/>
      </a:accent6>
      <a:hlink>
        <a:srgbClr val="FFFFFF"/>
      </a:hlink>
      <a:folHlink>
        <a:srgbClr val="CFD1E7"/>
      </a:folHlink>
    </a:clrScheme>
    <a:fontScheme name="Check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heckers 1">
        <a:dk1>
          <a:srgbClr val="000000"/>
        </a:dk1>
        <a:lt1>
          <a:srgbClr val="83C1C0"/>
        </a:lt1>
        <a:dk2>
          <a:srgbClr val="FFFFFF"/>
        </a:dk2>
        <a:lt2>
          <a:srgbClr val="009999"/>
        </a:lt2>
        <a:accent1>
          <a:srgbClr val="C0C0C0"/>
        </a:accent1>
        <a:accent2>
          <a:srgbClr val="00EEE8"/>
        </a:accent2>
        <a:accent3>
          <a:srgbClr val="C1DDDC"/>
        </a:accent3>
        <a:accent4>
          <a:srgbClr val="000000"/>
        </a:accent4>
        <a:accent5>
          <a:srgbClr val="DCDCDC"/>
        </a:accent5>
        <a:accent6>
          <a:srgbClr val="00D8D2"/>
        </a:accent6>
        <a:hlink>
          <a:srgbClr val="FFFFFF"/>
        </a:hlink>
        <a:folHlink>
          <a:srgbClr val="CFD1E7"/>
        </a:folHlink>
      </a:clrScheme>
      <a:clrMap bg1="lt1" tx1="dk1" bg2="lt2" tx2="dk2" accent1="accent1" accent2="accent2" accent3="accent3" accent4="accent4" accent5="accent5" accent6="accent6" hlink="hlink" folHlink="folHlink"/>
    </a:extraClrScheme>
    <a:extraClrScheme>
      <a:clrScheme name="Checkers 2">
        <a:dk1>
          <a:srgbClr val="000000"/>
        </a:dk1>
        <a:lt1>
          <a:srgbClr val="FFFFFF"/>
        </a:lt1>
        <a:dk2>
          <a:srgbClr val="5F5F5F"/>
        </a:dk2>
        <a:lt2>
          <a:srgbClr val="47979D"/>
        </a:lt2>
        <a:accent1>
          <a:srgbClr val="DDDDDD"/>
        </a:accent1>
        <a:accent2>
          <a:srgbClr val="9DCDCD"/>
        </a:accent2>
        <a:accent3>
          <a:srgbClr val="FFFFFF"/>
        </a:accent3>
        <a:accent4>
          <a:srgbClr val="000000"/>
        </a:accent4>
        <a:accent5>
          <a:srgbClr val="EBEBEB"/>
        </a:accent5>
        <a:accent6>
          <a:srgbClr val="8EBABA"/>
        </a:accent6>
        <a:hlink>
          <a:srgbClr val="AFCDE3"/>
        </a:hlink>
        <a:folHlink>
          <a:srgbClr val="CFD1E7"/>
        </a:folHlink>
      </a:clrScheme>
      <a:clrMap bg1="lt1" tx1="dk1" bg2="lt2" tx2="dk2" accent1="accent1" accent2="accent2" accent3="accent3" accent4="accent4" accent5="accent5" accent6="accent6" hlink="hlink" folHlink="folHlink"/>
    </a:extraClrScheme>
    <a:extraClrScheme>
      <a:clrScheme name="Checkers 3">
        <a:dk1>
          <a:srgbClr val="000000"/>
        </a:dk1>
        <a:lt1>
          <a:srgbClr val="FFFFFF"/>
        </a:lt1>
        <a:dk2>
          <a:srgbClr val="000000"/>
        </a:dk2>
        <a:lt2>
          <a:srgbClr val="777777"/>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12165</TotalTime>
  <Words>806</Words>
  <Application>Microsoft Office PowerPoint</Application>
  <PresentationFormat>On-screen Show (4:3)</PresentationFormat>
  <Paragraphs>132</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Checkers</vt:lpstr>
      <vt:lpstr>PowerPoint Presentation</vt:lpstr>
      <vt:lpstr>Automatic Trash Rack Include control system-Recycling-App controller </vt:lpstr>
      <vt:lpstr>Porous Sponge Pipes were originally produced for agripurposes, but have expanded their applications over the years in a variety of fields</vt:lpstr>
      <vt:lpstr>Trading- Other Products</vt:lpstr>
      <vt:lpstr>Products</vt:lpstr>
      <vt:lpstr>Material</vt:lpstr>
      <vt:lpstr>Industrial Piping</vt:lpstr>
      <vt:lpstr>Building and Irrigation Piping</vt:lpstr>
      <vt:lpstr>Hi-Tech Package</vt:lpstr>
      <vt:lpstr>Hi-Tech Package Products</vt:lpstr>
      <vt:lpstr>Our Office- Contact</vt:lpstr>
      <vt:lpstr>The End</vt:lpstr>
    </vt:vector>
  </TitlesOfParts>
  <Company>Scc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MAGNETIC PARTICLE INSPECTION</dc:title>
  <dc:creator>Scc</dc:creator>
  <cp:lastModifiedBy>A2</cp:lastModifiedBy>
  <cp:revision>474</cp:revision>
  <dcterms:created xsi:type="dcterms:W3CDTF">2002-01-28T16:50:09Z</dcterms:created>
  <dcterms:modified xsi:type="dcterms:W3CDTF">2020-12-01T14:02:04Z</dcterms:modified>
</cp:coreProperties>
</file>